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slideLayouts/slideLayout10.xml" ContentType="application/vnd.openxmlformats-officedocument.presentationml.slideLayout+xml"/>
  <Override PartName="/ppt/theme/theme3.xml" ContentType="application/vnd.openxmlformats-officedocument.theme+xml"/>
  <Override PartName="/ppt/slideLayouts/slideLayout11.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 id="2147483660" r:id="rId2"/>
    <p:sldMasterId id="2147483661" r:id="rId3"/>
    <p:sldMasterId id="2147483662" r:id="rId4"/>
  </p:sldMasterIdLst>
  <p:notesMasterIdLst>
    <p:notesMasterId r:id="rId17"/>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144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Google Shape;210;p1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211;p17: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Google Shape;216;p1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217;p18: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p1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 name="Google Shape;223;p19: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6: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9: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p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77;p10: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p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83;p1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p1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 name="Google Shape;189;p1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p1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195;p1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p1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p1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6: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2"/>
        <p:cNvGrpSpPr/>
        <p:nvPr/>
      </p:nvGrpSpPr>
      <p:grpSpPr>
        <a:xfrm>
          <a:off x="0" y="0"/>
          <a:ext cx="0" cy="0"/>
          <a:chOff x="0" y="0"/>
          <a:chExt cx="0" cy="0"/>
        </a:xfrm>
      </p:grpSpPr>
      <p:sp>
        <p:nvSpPr>
          <p:cNvPr id="23" name="Google Shape;23;p2"/>
          <p:cNvSpPr txBox="1">
            <a:spLocks noGrp="1"/>
          </p:cNvSpPr>
          <p:nvPr>
            <p:ph type="ctrTitle"/>
          </p:nvPr>
        </p:nvSpPr>
        <p:spPr>
          <a:xfrm>
            <a:off x="457200" y="2401887"/>
            <a:ext cx="8458200" cy="1470025"/>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4400" b="0" i="0" u="none" strike="noStrike" cap="none">
                <a:solidFill>
                  <a:schemeClr val="lt1"/>
                </a:solidFill>
                <a:latin typeface="Trebuchet MS"/>
                <a:ea typeface="Trebuchet MS"/>
                <a:cs typeface="Trebuchet MS"/>
                <a:sym typeface="Trebuchet MS"/>
              </a:defRPr>
            </a:lvl1pPr>
            <a:lvl2pPr marL="0" marR="0" lvl="1"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2pPr>
            <a:lvl3pPr marL="0" marR="0" lvl="2"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3pPr>
            <a:lvl4pPr marL="0" marR="0" lvl="3"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4pPr>
            <a:lvl5pPr marL="0" marR="0" lvl="4"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5pPr>
            <a:lvl6pPr marL="457200" marR="0" lvl="5"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6pPr>
            <a:lvl7pPr marL="914400" marR="0" lvl="6"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7pPr>
            <a:lvl8pPr marL="1371600" marR="0" lvl="7"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8pPr>
            <a:lvl9pPr marL="1828800" marR="0" lvl="8"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9pPr>
          </a:lstStyle>
          <a:p>
            <a:endParaRPr/>
          </a:p>
        </p:txBody>
      </p:sp>
      <p:sp>
        <p:nvSpPr>
          <p:cNvPr id="24" name="Google Shape;24;p2"/>
          <p:cNvSpPr txBox="1">
            <a:spLocks noGrp="1"/>
          </p:cNvSpPr>
          <p:nvPr>
            <p:ph type="subTitle" idx="1"/>
          </p:nvPr>
        </p:nvSpPr>
        <p:spPr>
          <a:xfrm>
            <a:off x="457200" y="3899938"/>
            <a:ext cx="4953000" cy="1752600"/>
          </a:xfrm>
          <a:prstGeom prst="rect">
            <a:avLst/>
          </a:prstGeom>
          <a:noFill/>
          <a:ln>
            <a:noFill/>
          </a:ln>
        </p:spPr>
        <p:txBody>
          <a:bodyPr spcFirstLastPara="1" wrap="square" lIns="91425" tIns="91425" rIns="91425" bIns="91425" anchor="t" anchorCtr="0">
            <a:noAutofit/>
          </a:bodyPr>
          <a:lstStyle>
            <a:lvl1pPr marL="64008" marR="0" lvl="0" indent="-507" algn="l" rtl="0">
              <a:spcBef>
                <a:spcPts val="300"/>
              </a:spcBef>
              <a:spcAft>
                <a:spcPts val="0"/>
              </a:spcAft>
              <a:buClr>
                <a:srgbClr val="A8CDD7"/>
              </a:buClr>
              <a:buSzPts val="2800"/>
              <a:buFont typeface="Georgia"/>
              <a:buNone/>
              <a:defRPr sz="2400" b="0" i="0" u="none" strike="noStrike" cap="none">
                <a:solidFill>
                  <a:schemeClr val="dk2"/>
                </a:solidFill>
                <a:latin typeface="Georgia"/>
                <a:ea typeface="Georgia"/>
                <a:cs typeface="Georgia"/>
                <a:sym typeface="Georgia"/>
              </a:defRPr>
            </a:lvl1pPr>
            <a:lvl2pPr marL="457200" marR="0" lvl="1" indent="0" algn="ctr" rtl="0">
              <a:spcBef>
                <a:spcPts val="300"/>
              </a:spcBef>
              <a:spcAft>
                <a:spcPts val="0"/>
              </a:spcAft>
              <a:buClr>
                <a:schemeClr val="accent2"/>
              </a:buClr>
              <a:buSzPts val="2600"/>
              <a:buFont typeface="Georgia"/>
              <a:buNone/>
              <a:defRPr sz="2600" b="0" i="0" u="none" strike="noStrike" cap="none">
                <a:solidFill>
                  <a:schemeClr val="accent2"/>
                </a:solidFill>
                <a:latin typeface="Georgia"/>
                <a:ea typeface="Georgia"/>
                <a:cs typeface="Georgia"/>
                <a:sym typeface="Georgia"/>
              </a:defRPr>
            </a:lvl2pPr>
            <a:lvl3pPr marL="914400" marR="0" lvl="2" indent="0" algn="ctr" rtl="0">
              <a:spcBef>
                <a:spcPts val="300"/>
              </a:spcBef>
              <a:spcAft>
                <a:spcPts val="0"/>
              </a:spcAft>
              <a:buClr>
                <a:schemeClr val="accent1"/>
              </a:buClr>
              <a:buSzPts val="2400"/>
              <a:buFont typeface="Noto Sans Symbols"/>
              <a:buNone/>
              <a:defRPr sz="2400" b="0" i="0" u="none" strike="noStrike" cap="none">
                <a:solidFill>
                  <a:schemeClr val="accent1"/>
                </a:solidFill>
                <a:latin typeface="Georgia"/>
                <a:ea typeface="Georgia"/>
                <a:cs typeface="Georgia"/>
                <a:sym typeface="Georgia"/>
              </a:defRPr>
            </a:lvl3pPr>
            <a:lvl4pPr marL="1371600" marR="0" lvl="3" indent="0" algn="ctr" rtl="0">
              <a:spcBef>
                <a:spcPts val="300"/>
              </a:spcBef>
              <a:spcAft>
                <a:spcPts val="0"/>
              </a:spcAft>
              <a:buClr>
                <a:schemeClr val="accent1"/>
              </a:buClr>
              <a:buSzPts val="2200"/>
              <a:buFont typeface="Noto Sans Symbols"/>
              <a:buNone/>
              <a:defRPr sz="2200" b="0" i="0" u="none" strike="noStrike" cap="none">
                <a:solidFill>
                  <a:schemeClr val="accent1"/>
                </a:solidFill>
                <a:latin typeface="Georgia"/>
                <a:ea typeface="Georgia"/>
                <a:cs typeface="Georgia"/>
                <a:sym typeface="Georgia"/>
              </a:defRPr>
            </a:lvl4pPr>
            <a:lvl5pPr marL="1828800" marR="0" lvl="4" indent="0" algn="ctr" rtl="0">
              <a:spcBef>
                <a:spcPts val="300"/>
              </a:spcBef>
              <a:spcAft>
                <a:spcPts val="0"/>
              </a:spcAft>
              <a:buClr>
                <a:srgbClr val="A8CDD7"/>
              </a:buClr>
              <a:buSzPts val="2000"/>
              <a:buFont typeface="Georgia"/>
              <a:buNone/>
              <a:defRPr sz="2000" b="0" i="0" u="none" strike="noStrike" cap="none">
                <a:solidFill>
                  <a:srgbClr val="A8CDD7"/>
                </a:solidFill>
                <a:latin typeface="Georgia"/>
                <a:ea typeface="Georgia"/>
                <a:cs typeface="Georgia"/>
                <a:sym typeface="Georgia"/>
              </a:defRPr>
            </a:lvl5pPr>
            <a:lvl6pPr marL="2286000" marR="0" lvl="5" indent="0" algn="ctr" rtl="0">
              <a:spcBef>
                <a:spcPts val="300"/>
              </a:spcBef>
              <a:spcAft>
                <a:spcPts val="0"/>
              </a:spcAft>
              <a:buClr>
                <a:schemeClr val="accent3"/>
              </a:buClr>
              <a:buSzPts val="1800"/>
              <a:buFont typeface="Georgia"/>
              <a:buNone/>
              <a:defRPr sz="1800" b="0" i="0" u="none" strike="noStrike" cap="none">
                <a:solidFill>
                  <a:schemeClr val="accent3"/>
                </a:solidFill>
                <a:latin typeface="Georgia"/>
                <a:ea typeface="Georgia"/>
                <a:cs typeface="Georgia"/>
                <a:sym typeface="Georgia"/>
              </a:defRPr>
            </a:lvl6pPr>
            <a:lvl7pPr marL="2743200" marR="0" lvl="6" indent="0" algn="ctr" rtl="0">
              <a:spcBef>
                <a:spcPts val="300"/>
              </a:spcBef>
              <a:spcAft>
                <a:spcPts val="0"/>
              </a:spcAft>
              <a:buClr>
                <a:schemeClr val="accent3"/>
              </a:buClr>
              <a:buSzPts val="1600"/>
              <a:buFont typeface="Georgia"/>
              <a:buNone/>
              <a:defRPr sz="1600" b="0" i="0" u="none" strike="noStrike" cap="none">
                <a:solidFill>
                  <a:schemeClr val="accent3"/>
                </a:solidFill>
                <a:latin typeface="Georgia"/>
                <a:ea typeface="Georgia"/>
                <a:cs typeface="Georgia"/>
                <a:sym typeface="Georgia"/>
              </a:defRPr>
            </a:lvl7pPr>
            <a:lvl8pPr marL="3200400" marR="0" lvl="7" indent="0" algn="ctr" rtl="0">
              <a:spcBef>
                <a:spcPts val="300"/>
              </a:spcBef>
              <a:spcAft>
                <a:spcPts val="0"/>
              </a:spcAft>
              <a:buClr>
                <a:schemeClr val="accent3"/>
              </a:buClr>
              <a:buSzPts val="1500"/>
              <a:buFont typeface="Georgia"/>
              <a:buNone/>
              <a:defRPr sz="1500" b="0" i="0" u="none" strike="noStrike" cap="none">
                <a:solidFill>
                  <a:schemeClr val="accent3"/>
                </a:solidFill>
                <a:latin typeface="Georgia"/>
                <a:ea typeface="Georgia"/>
                <a:cs typeface="Georgia"/>
                <a:sym typeface="Georgia"/>
              </a:defRPr>
            </a:lvl8pPr>
            <a:lvl9pPr marL="3657600" marR="0" lvl="8" indent="0" algn="ctr" rtl="0">
              <a:spcBef>
                <a:spcPts val="300"/>
              </a:spcBef>
              <a:spcAft>
                <a:spcPts val="0"/>
              </a:spcAft>
              <a:buClr>
                <a:schemeClr val="accent3"/>
              </a:buClr>
              <a:buSzPts val="1400"/>
              <a:buFont typeface="Georgia"/>
              <a:buNone/>
              <a:defRPr sz="1400" b="0" i="0" u="none" strike="noStrike" cap="none">
                <a:solidFill>
                  <a:schemeClr val="accent3"/>
                </a:solidFill>
                <a:latin typeface="Georgia"/>
                <a:ea typeface="Georgia"/>
                <a:cs typeface="Georgia"/>
                <a:sym typeface="Georgia"/>
              </a:defRPr>
            </a:lvl9pPr>
          </a:lstStyle>
          <a:p>
            <a:endParaRPr/>
          </a:p>
        </p:txBody>
      </p:sp>
      <p:sp>
        <p:nvSpPr>
          <p:cNvPr id="25" name="Google Shape;25;p2"/>
          <p:cNvSpPr txBox="1">
            <a:spLocks noGrp="1"/>
          </p:cNvSpPr>
          <p:nvPr>
            <p:ph type="dt" idx="10"/>
          </p:nvPr>
        </p:nvSpPr>
        <p:spPr>
          <a:xfrm>
            <a:off x="6705600" y="4206875"/>
            <a:ext cx="960437" cy="457200"/>
          </a:xfrm>
          <a:prstGeom prst="rect">
            <a:avLst/>
          </a:prstGeom>
          <a:noFill/>
          <a:ln>
            <a:noFill/>
          </a:ln>
        </p:spPr>
        <p:txBody>
          <a:bodyPr spcFirstLastPara="1" wrap="square" lIns="91425" tIns="91425" rIns="91425" bIns="91425" anchor="t" anchorCtr="0">
            <a:noAutofit/>
          </a:bodyPr>
          <a:lstStyle>
            <a:lvl1pPr marL="0" marR="0" lvl="0" indent="0" algn="l" rtl="0">
              <a:lnSpc>
                <a:spcPct val="100000"/>
              </a:lnSpc>
              <a:spcBef>
                <a:spcPts val="0"/>
              </a:spcBef>
              <a:spcAft>
                <a:spcPts val="0"/>
              </a:spcAft>
              <a:buSzPts val="1400"/>
              <a:buNone/>
              <a:defRPr sz="800" b="0" i="0" u="none">
                <a:solidFill>
                  <a:schemeClr val="accent2"/>
                </a:solidFill>
                <a:latin typeface="Georgia"/>
                <a:ea typeface="Georgia"/>
                <a:cs typeface="Georgia"/>
                <a:sym typeface="Georgia"/>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6" name="Google Shape;26;p2"/>
          <p:cNvSpPr txBox="1">
            <a:spLocks noGrp="1"/>
          </p:cNvSpPr>
          <p:nvPr>
            <p:ph type="ftr" idx="11"/>
          </p:nvPr>
        </p:nvSpPr>
        <p:spPr>
          <a:xfrm>
            <a:off x="5410200" y="4205287"/>
            <a:ext cx="1295400" cy="457200"/>
          </a:xfrm>
          <a:prstGeom prst="rect">
            <a:avLst/>
          </a:prstGeom>
          <a:noFill/>
          <a:ln>
            <a:noFill/>
          </a:ln>
        </p:spPr>
        <p:txBody>
          <a:bodyPr spcFirstLastPara="1" wrap="square" lIns="91425" tIns="91425" rIns="91425" bIns="91425" anchor="t" anchorCtr="0">
            <a:noAutofit/>
          </a:bodyPr>
          <a:lstStyle>
            <a:lvl1pPr marL="0" marR="0" lvl="0" indent="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7" name="Google Shape;27;p2"/>
          <p:cNvSpPr txBox="1">
            <a:spLocks noGrp="1"/>
          </p:cNvSpPr>
          <p:nvPr>
            <p:ph type="sldNum" idx="12"/>
          </p:nvPr>
        </p:nvSpPr>
        <p:spPr>
          <a:xfrm>
            <a:off x="8320087" y="1587"/>
            <a:ext cx="747712" cy="365125"/>
          </a:xfrm>
          <a:prstGeom prst="rect">
            <a:avLst/>
          </a:prstGeom>
          <a:noFill/>
          <a:ln>
            <a:noFill/>
          </a:ln>
        </p:spPr>
        <p:txBody>
          <a:bodyPr spcFirstLastPara="1" wrap="square" lIns="91425" tIns="45700" rIns="91425" bIns="45700" anchor="b" anchorCtr="0">
            <a:noAutofit/>
          </a:bodyPr>
          <a:lstStyle>
            <a:lvl1pPr marL="0" marR="0" lvl="0" indent="0" algn="r" rtl="0">
              <a:lnSpc>
                <a:spcPct val="100000"/>
              </a:lnSpc>
              <a:spcBef>
                <a:spcPts val="0"/>
              </a:spcBef>
              <a:spcAft>
                <a:spcPts val="0"/>
              </a:spcAft>
              <a:buClr>
                <a:schemeClr val="lt1"/>
              </a:buClr>
              <a:buFont typeface="Georgia"/>
              <a:buNone/>
              <a:defRPr sz="1800" b="0" i="0" u="none">
                <a:solidFill>
                  <a:schemeClr val="lt1"/>
                </a:solidFill>
                <a:latin typeface="Georgia"/>
                <a:ea typeface="Georgia"/>
                <a:cs typeface="Georgia"/>
                <a:sym typeface="Georgia"/>
              </a:defRPr>
            </a:lvl1pPr>
            <a:lvl2pPr marL="0" marR="0" lvl="1" indent="0" algn="r" rtl="0">
              <a:lnSpc>
                <a:spcPct val="100000"/>
              </a:lnSpc>
              <a:spcBef>
                <a:spcPts val="0"/>
              </a:spcBef>
              <a:spcAft>
                <a:spcPts val="0"/>
              </a:spcAft>
              <a:buClr>
                <a:schemeClr val="lt1"/>
              </a:buClr>
              <a:buFont typeface="Georgia"/>
              <a:buNone/>
              <a:defRPr sz="1800" b="0" i="0" u="none">
                <a:solidFill>
                  <a:schemeClr val="lt1"/>
                </a:solidFill>
                <a:latin typeface="Georgia"/>
                <a:ea typeface="Georgia"/>
                <a:cs typeface="Georgia"/>
                <a:sym typeface="Georgia"/>
              </a:defRPr>
            </a:lvl2pPr>
            <a:lvl3pPr marL="0" marR="0" lvl="2" indent="0" algn="r" rtl="0">
              <a:lnSpc>
                <a:spcPct val="100000"/>
              </a:lnSpc>
              <a:spcBef>
                <a:spcPts val="0"/>
              </a:spcBef>
              <a:spcAft>
                <a:spcPts val="0"/>
              </a:spcAft>
              <a:buClr>
                <a:schemeClr val="lt1"/>
              </a:buClr>
              <a:buFont typeface="Georgia"/>
              <a:buNone/>
              <a:defRPr sz="1800" b="0" i="0" u="none">
                <a:solidFill>
                  <a:schemeClr val="lt1"/>
                </a:solidFill>
                <a:latin typeface="Georgia"/>
                <a:ea typeface="Georgia"/>
                <a:cs typeface="Georgia"/>
                <a:sym typeface="Georgia"/>
              </a:defRPr>
            </a:lvl3pPr>
            <a:lvl4pPr marL="0" marR="0" lvl="3" indent="0" algn="r" rtl="0">
              <a:lnSpc>
                <a:spcPct val="100000"/>
              </a:lnSpc>
              <a:spcBef>
                <a:spcPts val="0"/>
              </a:spcBef>
              <a:spcAft>
                <a:spcPts val="0"/>
              </a:spcAft>
              <a:buClr>
                <a:schemeClr val="lt1"/>
              </a:buClr>
              <a:buFont typeface="Georgia"/>
              <a:buNone/>
              <a:defRPr sz="1800" b="0" i="0" u="none">
                <a:solidFill>
                  <a:schemeClr val="lt1"/>
                </a:solidFill>
                <a:latin typeface="Georgia"/>
                <a:ea typeface="Georgia"/>
                <a:cs typeface="Georgia"/>
                <a:sym typeface="Georgia"/>
              </a:defRPr>
            </a:lvl4pPr>
            <a:lvl5pPr marL="0" marR="0" lvl="4" indent="0" algn="r" rtl="0">
              <a:lnSpc>
                <a:spcPct val="100000"/>
              </a:lnSpc>
              <a:spcBef>
                <a:spcPts val="0"/>
              </a:spcBef>
              <a:spcAft>
                <a:spcPts val="0"/>
              </a:spcAft>
              <a:buClr>
                <a:schemeClr val="lt1"/>
              </a:buClr>
              <a:buFont typeface="Georgia"/>
              <a:buNone/>
              <a:defRPr sz="1800" b="0" i="0" u="none">
                <a:solidFill>
                  <a:schemeClr val="lt1"/>
                </a:solidFill>
                <a:latin typeface="Georgia"/>
                <a:ea typeface="Georgia"/>
                <a:cs typeface="Georgia"/>
                <a:sym typeface="Georgia"/>
              </a:defRPr>
            </a:lvl5pPr>
            <a:lvl6pPr marL="0" marR="0" lvl="5" indent="0" algn="r" rtl="0">
              <a:lnSpc>
                <a:spcPct val="100000"/>
              </a:lnSpc>
              <a:spcBef>
                <a:spcPts val="0"/>
              </a:spcBef>
              <a:spcAft>
                <a:spcPts val="0"/>
              </a:spcAft>
              <a:buClr>
                <a:schemeClr val="lt1"/>
              </a:buClr>
              <a:buFont typeface="Georgia"/>
              <a:buNone/>
              <a:defRPr sz="1800" b="0" i="0" u="none">
                <a:solidFill>
                  <a:schemeClr val="lt1"/>
                </a:solidFill>
                <a:latin typeface="Georgia"/>
                <a:ea typeface="Georgia"/>
                <a:cs typeface="Georgia"/>
                <a:sym typeface="Georgia"/>
              </a:defRPr>
            </a:lvl6pPr>
            <a:lvl7pPr marL="0" marR="0" lvl="6" indent="0" algn="r" rtl="0">
              <a:lnSpc>
                <a:spcPct val="100000"/>
              </a:lnSpc>
              <a:spcBef>
                <a:spcPts val="0"/>
              </a:spcBef>
              <a:spcAft>
                <a:spcPts val="0"/>
              </a:spcAft>
              <a:buClr>
                <a:schemeClr val="lt1"/>
              </a:buClr>
              <a:buFont typeface="Georgia"/>
              <a:buNone/>
              <a:defRPr sz="1800" b="0" i="0" u="none">
                <a:solidFill>
                  <a:schemeClr val="lt1"/>
                </a:solidFill>
                <a:latin typeface="Georgia"/>
                <a:ea typeface="Georgia"/>
                <a:cs typeface="Georgia"/>
                <a:sym typeface="Georgia"/>
              </a:defRPr>
            </a:lvl7pPr>
            <a:lvl8pPr marL="0" marR="0" lvl="7" indent="0" algn="r" rtl="0">
              <a:lnSpc>
                <a:spcPct val="100000"/>
              </a:lnSpc>
              <a:spcBef>
                <a:spcPts val="0"/>
              </a:spcBef>
              <a:spcAft>
                <a:spcPts val="0"/>
              </a:spcAft>
              <a:buClr>
                <a:schemeClr val="lt1"/>
              </a:buClr>
              <a:buFont typeface="Georgia"/>
              <a:buNone/>
              <a:defRPr sz="1800" b="0" i="0" u="none">
                <a:solidFill>
                  <a:schemeClr val="lt1"/>
                </a:solidFill>
                <a:latin typeface="Georgia"/>
                <a:ea typeface="Georgia"/>
                <a:cs typeface="Georgia"/>
                <a:sym typeface="Georgia"/>
              </a:defRPr>
            </a:lvl8pPr>
            <a:lvl9pPr marL="0" marR="0" lvl="8" indent="0" algn="r" rtl="0">
              <a:lnSpc>
                <a:spcPct val="100000"/>
              </a:lnSpc>
              <a:spcBef>
                <a:spcPts val="0"/>
              </a:spcBef>
              <a:spcAft>
                <a:spcPts val="0"/>
              </a:spcAft>
              <a:buClr>
                <a:schemeClr val="lt1"/>
              </a:buClr>
              <a:buFont typeface="Georgia"/>
              <a:buNone/>
              <a:defRPr sz="1800" b="0" i="0" u="none">
                <a:solidFill>
                  <a:schemeClr val="lt1"/>
                </a:solidFill>
                <a:latin typeface="Georgia"/>
                <a:ea typeface="Georgia"/>
                <a:cs typeface="Georgia"/>
                <a:sym typeface="Georgia"/>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15"/>
        <p:cNvGrpSpPr/>
        <p:nvPr/>
      </p:nvGrpSpPr>
      <p:grpSpPr>
        <a:xfrm>
          <a:off x="0" y="0"/>
          <a:ext cx="0" cy="0"/>
          <a:chOff x="0" y="0"/>
          <a:chExt cx="0" cy="0"/>
        </a:xfrm>
      </p:grpSpPr>
      <p:sp>
        <p:nvSpPr>
          <p:cNvPr id="116" name="Google Shape;116;p13"/>
          <p:cNvSpPr txBox="1">
            <a:spLocks noGrp="1"/>
          </p:cNvSpPr>
          <p:nvPr>
            <p:ph type="title"/>
          </p:nvPr>
        </p:nvSpPr>
        <p:spPr>
          <a:xfrm>
            <a:off x="457200" y="1143000"/>
            <a:ext cx="8229600" cy="1069848"/>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1pPr>
            <a:lvl2pPr marL="0" marR="0" lvl="1"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2pPr>
            <a:lvl3pPr marL="0" marR="0" lvl="2"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3pPr>
            <a:lvl4pPr marL="0" marR="0" lvl="3"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4pPr>
            <a:lvl5pPr marL="0" marR="0" lvl="4"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5pPr>
            <a:lvl6pPr marL="457200" marR="0" lvl="5"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6pPr>
            <a:lvl7pPr marL="914400" marR="0" lvl="6"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7pPr>
            <a:lvl8pPr marL="1371600" marR="0" lvl="7"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8pPr>
            <a:lvl9pPr marL="1828800" marR="0" lvl="8"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9pPr>
          </a:lstStyle>
          <a:p>
            <a:endParaRPr/>
          </a:p>
        </p:txBody>
      </p:sp>
      <p:sp>
        <p:nvSpPr>
          <p:cNvPr id="117" name="Google Shape;117;p13"/>
          <p:cNvSpPr txBox="1">
            <a:spLocks noGrp="1"/>
          </p:cNvSpPr>
          <p:nvPr>
            <p:ph type="dt" idx="10"/>
          </p:nvPr>
        </p:nvSpPr>
        <p:spPr>
          <a:xfrm>
            <a:off x="6583362" y="612775"/>
            <a:ext cx="957262" cy="457200"/>
          </a:xfrm>
          <a:prstGeom prst="rect">
            <a:avLst/>
          </a:prstGeom>
          <a:noFill/>
          <a:ln>
            <a:noFill/>
          </a:ln>
        </p:spPr>
        <p:txBody>
          <a:bodyPr spcFirstLastPara="1" wrap="square" lIns="91425" tIns="91425" rIns="91425" bIns="91425" anchor="t" anchorCtr="0">
            <a:noAutofit/>
          </a:bodyPr>
          <a:lstStyle>
            <a:lvl1pPr marL="0" marR="0" lvl="0" indent="0" algn="l" rtl="0">
              <a:lnSpc>
                <a:spcPct val="100000"/>
              </a:lnSpc>
              <a:spcBef>
                <a:spcPts val="0"/>
              </a:spcBef>
              <a:spcAft>
                <a:spcPts val="0"/>
              </a:spcAft>
              <a:buSzPts val="1400"/>
              <a:buNone/>
              <a:defRPr sz="800" b="0" i="0" u="none">
                <a:solidFill>
                  <a:schemeClr val="accent2"/>
                </a:solidFill>
                <a:latin typeface="Georgia"/>
                <a:ea typeface="Georgia"/>
                <a:cs typeface="Georgia"/>
                <a:sym typeface="Georgia"/>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18" name="Google Shape;118;p13"/>
          <p:cNvSpPr txBox="1">
            <a:spLocks noGrp="1"/>
          </p:cNvSpPr>
          <p:nvPr>
            <p:ph type="ftr" idx="11"/>
          </p:nvPr>
        </p:nvSpPr>
        <p:spPr>
          <a:xfrm>
            <a:off x="5257800" y="612775"/>
            <a:ext cx="1325562" cy="457200"/>
          </a:xfrm>
          <a:prstGeom prst="rect">
            <a:avLst/>
          </a:prstGeom>
          <a:noFill/>
          <a:ln>
            <a:noFill/>
          </a:ln>
        </p:spPr>
        <p:txBody>
          <a:bodyPr spcFirstLastPara="1" wrap="square" lIns="91425" tIns="91425" rIns="91425" bIns="91425" anchor="t" anchorCtr="0">
            <a:noAutofit/>
          </a:bodyPr>
          <a:lstStyle>
            <a:lvl1pPr marL="0" marR="0" lvl="0" indent="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19" name="Google Shape;119;p13"/>
          <p:cNvSpPr txBox="1">
            <a:spLocks noGrp="1"/>
          </p:cNvSpPr>
          <p:nvPr>
            <p:ph type="sldNum" idx="12"/>
          </p:nvPr>
        </p:nvSpPr>
        <p:spPr>
          <a:xfrm>
            <a:off x="8174037" y="1587"/>
            <a:ext cx="762000" cy="366712"/>
          </a:xfrm>
          <a:prstGeom prst="rect">
            <a:avLst/>
          </a:prstGeom>
          <a:noFill/>
          <a:ln>
            <a:noFill/>
          </a:ln>
        </p:spPr>
        <p:txBody>
          <a:bodyPr spcFirstLastPara="1" wrap="square" lIns="91425" tIns="45700" rIns="91425" bIns="45700" anchor="b" anchorCtr="0">
            <a:noAutofit/>
          </a:bodyPr>
          <a:lstStyle>
            <a:lvl1pPr marL="0" marR="0" lvl="0"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1pPr>
            <a:lvl2pPr marL="0" marR="0" lvl="1"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2pPr>
            <a:lvl3pPr marL="0" marR="0" lvl="2"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3pPr>
            <a:lvl4pPr marL="0" marR="0" lvl="3"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4pPr>
            <a:lvl5pPr marL="0" marR="0" lvl="4"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5pPr>
            <a:lvl6pPr marL="0" marR="0" lvl="5"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6pPr>
            <a:lvl7pPr marL="0" marR="0" lvl="6"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7pPr>
            <a:lvl8pPr marL="0" marR="0" lvl="7"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8pPr>
            <a:lvl9pPr marL="0" marR="0" lvl="8"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139"/>
        <p:cNvGrpSpPr/>
        <p:nvPr/>
      </p:nvGrpSpPr>
      <p:grpSpPr>
        <a:xfrm>
          <a:off x="0" y="0"/>
          <a:ext cx="0" cy="0"/>
          <a:chOff x="0" y="0"/>
          <a:chExt cx="0" cy="0"/>
        </a:xfrm>
      </p:grpSpPr>
      <p:sp>
        <p:nvSpPr>
          <p:cNvPr id="140" name="Google Shape;140;p15"/>
          <p:cNvSpPr txBox="1">
            <a:spLocks noGrp="1"/>
          </p:cNvSpPr>
          <p:nvPr>
            <p:ph type="title"/>
          </p:nvPr>
        </p:nvSpPr>
        <p:spPr>
          <a:xfrm>
            <a:off x="381000" y="1143000"/>
            <a:ext cx="8382000" cy="1069848"/>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1pPr>
            <a:lvl2pPr marL="0" marR="0" lvl="1"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2pPr>
            <a:lvl3pPr marL="0" marR="0" lvl="2"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3pPr>
            <a:lvl4pPr marL="0" marR="0" lvl="3"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4pPr>
            <a:lvl5pPr marL="0" marR="0" lvl="4"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5pPr>
            <a:lvl6pPr marL="457200" marR="0" lvl="5"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6pPr>
            <a:lvl7pPr marL="914400" marR="0" lvl="6"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7pPr>
            <a:lvl8pPr marL="1371600" marR="0" lvl="7"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8pPr>
            <a:lvl9pPr marL="1828800" marR="0" lvl="8"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9pPr>
          </a:lstStyle>
          <a:p>
            <a:endParaRPr/>
          </a:p>
        </p:txBody>
      </p:sp>
      <p:sp>
        <p:nvSpPr>
          <p:cNvPr id="141" name="Google Shape;141;p15"/>
          <p:cNvSpPr txBox="1">
            <a:spLocks noGrp="1"/>
          </p:cNvSpPr>
          <p:nvPr>
            <p:ph type="body" idx="1"/>
          </p:nvPr>
        </p:nvSpPr>
        <p:spPr>
          <a:xfrm>
            <a:off x="381000" y="2244970"/>
            <a:ext cx="4041648" cy="457200"/>
          </a:xfrm>
          <a:prstGeom prst="rect">
            <a:avLst/>
          </a:prstGeom>
          <a:solidFill>
            <a:srgbClr val="A9D3A9">
              <a:alpha val="24705"/>
            </a:srgbClr>
          </a:solidFill>
          <a:ln w="1270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lvl1pPr marL="457200" marR="0" lvl="0" indent="-228600" algn="l" rtl="0">
              <a:spcBef>
                <a:spcPts val="300"/>
              </a:spcBef>
              <a:spcAft>
                <a:spcPts val="0"/>
              </a:spcAft>
              <a:buClr>
                <a:srgbClr val="A8CDD7"/>
              </a:buClr>
              <a:buSzPts val="2800"/>
              <a:buFont typeface="Georgia"/>
              <a:buNone/>
              <a:defRPr sz="1900" b="1" i="0" u="none" strike="noStrike" cap="none">
                <a:solidFill>
                  <a:srgbClr val="414141"/>
                </a:solidFill>
                <a:latin typeface="Georgia"/>
                <a:ea typeface="Georgia"/>
                <a:cs typeface="Georgia"/>
                <a:sym typeface="Georgia"/>
              </a:defRPr>
            </a:lvl1pPr>
            <a:lvl2pPr marL="914400" marR="0" lvl="1" indent="-228600" algn="l" rtl="0">
              <a:spcBef>
                <a:spcPts val="300"/>
              </a:spcBef>
              <a:spcAft>
                <a:spcPts val="0"/>
              </a:spcAft>
              <a:buClr>
                <a:schemeClr val="accent2"/>
              </a:buClr>
              <a:buSzPts val="2600"/>
              <a:buFont typeface="Georgia"/>
              <a:buNone/>
              <a:defRPr sz="2000" b="1" i="0" u="none" strike="noStrike" cap="none">
                <a:solidFill>
                  <a:schemeClr val="accent2"/>
                </a:solidFill>
                <a:latin typeface="Georgia"/>
                <a:ea typeface="Georgia"/>
                <a:cs typeface="Georgia"/>
                <a:sym typeface="Georgia"/>
              </a:defRPr>
            </a:lvl2pPr>
            <a:lvl3pPr marL="1371600" marR="0" lvl="2" indent="-228600" algn="l" rtl="0">
              <a:spcBef>
                <a:spcPts val="300"/>
              </a:spcBef>
              <a:spcAft>
                <a:spcPts val="0"/>
              </a:spcAft>
              <a:buClr>
                <a:schemeClr val="accent1"/>
              </a:buClr>
              <a:buSzPts val="2400"/>
              <a:buFont typeface="Noto Sans Symbols"/>
              <a:buNone/>
              <a:defRPr sz="1800" b="1" i="0" u="none" strike="noStrike" cap="none">
                <a:solidFill>
                  <a:schemeClr val="accent1"/>
                </a:solidFill>
                <a:latin typeface="Georgia"/>
                <a:ea typeface="Georgia"/>
                <a:cs typeface="Georgia"/>
                <a:sym typeface="Georgia"/>
              </a:defRPr>
            </a:lvl3pPr>
            <a:lvl4pPr marL="1828800" marR="0" lvl="3" indent="-228600" algn="l" rtl="0">
              <a:spcBef>
                <a:spcPts val="300"/>
              </a:spcBef>
              <a:spcAft>
                <a:spcPts val="0"/>
              </a:spcAft>
              <a:buClr>
                <a:schemeClr val="accent1"/>
              </a:buClr>
              <a:buSzPts val="2200"/>
              <a:buFont typeface="Noto Sans Symbols"/>
              <a:buNone/>
              <a:defRPr sz="1600" b="1" i="0" u="none" strike="noStrike" cap="none">
                <a:solidFill>
                  <a:schemeClr val="accent1"/>
                </a:solidFill>
                <a:latin typeface="Georgia"/>
                <a:ea typeface="Georgia"/>
                <a:cs typeface="Georgia"/>
                <a:sym typeface="Georgia"/>
              </a:defRPr>
            </a:lvl4pPr>
            <a:lvl5pPr marL="2286000" marR="0" lvl="4" indent="-228600" algn="l" rtl="0">
              <a:spcBef>
                <a:spcPts val="300"/>
              </a:spcBef>
              <a:spcAft>
                <a:spcPts val="0"/>
              </a:spcAft>
              <a:buClr>
                <a:srgbClr val="A8CDD7"/>
              </a:buClr>
              <a:buSzPts val="2000"/>
              <a:buFont typeface="Georgia"/>
              <a:buNone/>
              <a:defRPr sz="1600" b="1" i="0" u="none" strike="noStrike" cap="none">
                <a:solidFill>
                  <a:srgbClr val="A8CDD7"/>
                </a:solidFill>
                <a:latin typeface="Georgia"/>
                <a:ea typeface="Georgia"/>
                <a:cs typeface="Georgia"/>
                <a:sym typeface="Georgia"/>
              </a:defRPr>
            </a:lvl5pPr>
            <a:lvl6pPr marL="2743200" marR="0" lvl="5" indent="-342900" algn="l" rtl="0">
              <a:spcBef>
                <a:spcPts val="300"/>
              </a:spcBef>
              <a:spcAft>
                <a:spcPts val="0"/>
              </a:spcAft>
              <a:buClr>
                <a:schemeClr val="accent3"/>
              </a:buClr>
              <a:buSzPts val="1800"/>
              <a:buFont typeface="Georgia"/>
              <a:buChar char="▫"/>
              <a:defRPr sz="1800" b="0" i="0" u="none" strike="noStrike" cap="none">
                <a:solidFill>
                  <a:schemeClr val="accent3"/>
                </a:solidFill>
                <a:latin typeface="Georgia"/>
                <a:ea typeface="Georgia"/>
                <a:cs typeface="Georgia"/>
                <a:sym typeface="Georgia"/>
              </a:defRPr>
            </a:lvl6pPr>
            <a:lvl7pPr marL="3200400" marR="0" lvl="6" indent="-330200" algn="l" rtl="0">
              <a:spcBef>
                <a:spcPts val="300"/>
              </a:spcBef>
              <a:spcAft>
                <a:spcPts val="0"/>
              </a:spcAft>
              <a:buClr>
                <a:schemeClr val="accent3"/>
              </a:buClr>
              <a:buSzPts val="1600"/>
              <a:buFont typeface="Georgia"/>
              <a:buChar char="▫"/>
              <a:defRPr sz="1600" b="0" i="0" u="none" strike="noStrike" cap="none">
                <a:solidFill>
                  <a:schemeClr val="accent3"/>
                </a:solidFill>
                <a:latin typeface="Georgia"/>
                <a:ea typeface="Georgia"/>
                <a:cs typeface="Georgia"/>
                <a:sym typeface="Georgia"/>
              </a:defRPr>
            </a:lvl7pPr>
            <a:lvl8pPr marL="3657600" marR="0" lvl="7" indent="-323850" algn="l" rtl="0">
              <a:spcBef>
                <a:spcPts val="300"/>
              </a:spcBef>
              <a:spcAft>
                <a:spcPts val="0"/>
              </a:spcAft>
              <a:buClr>
                <a:schemeClr val="accent3"/>
              </a:buClr>
              <a:buSzPts val="1500"/>
              <a:buFont typeface="Georgia"/>
              <a:buChar char="◦"/>
              <a:defRPr sz="1500" b="0" i="0" u="none" strike="noStrike" cap="none">
                <a:solidFill>
                  <a:schemeClr val="accent3"/>
                </a:solidFill>
                <a:latin typeface="Georgia"/>
                <a:ea typeface="Georgia"/>
                <a:cs typeface="Georgia"/>
                <a:sym typeface="Georgia"/>
              </a:defRPr>
            </a:lvl8pPr>
            <a:lvl9pPr marL="4114800" marR="0" lvl="8" indent="-317500" algn="l" rtl="0">
              <a:spcBef>
                <a:spcPts val="300"/>
              </a:spcBef>
              <a:spcAft>
                <a:spcPts val="0"/>
              </a:spcAft>
              <a:buClr>
                <a:schemeClr val="accent3"/>
              </a:buClr>
              <a:buSzPts val="1400"/>
              <a:buFont typeface="Georgia"/>
              <a:buChar char="◦"/>
              <a:defRPr sz="1400" b="0" i="0" u="none" strike="noStrike" cap="none">
                <a:solidFill>
                  <a:schemeClr val="accent3"/>
                </a:solidFill>
                <a:latin typeface="Georgia"/>
                <a:ea typeface="Georgia"/>
                <a:cs typeface="Georgia"/>
                <a:sym typeface="Georgia"/>
              </a:defRPr>
            </a:lvl9pPr>
          </a:lstStyle>
          <a:p>
            <a:endParaRPr/>
          </a:p>
        </p:txBody>
      </p:sp>
      <p:sp>
        <p:nvSpPr>
          <p:cNvPr id="142" name="Google Shape;142;p15"/>
          <p:cNvSpPr txBox="1">
            <a:spLocks noGrp="1"/>
          </p:cNvSpPr>
          <p:nvPr>
            <p:ph type="body" idx="2"/>
          </p:nvPr>
        </p:nvSpPr>
        <p:spPr>
          <a:xfrm>
            <a:off x="4721225" y="2244970"/>
            <a:ext cx="4041775" cy="457200"/>
          </a:xfrm>
          <a:prstGeom prst="rect">
            <a:avLst/>
          </a:prstGeom>
          <a:solidFill>
            <a:srgbClr val="A9D3A9">
              <a:alpha val="24705"/>
            </a:srgbClr>
          </a:solidFill>
          <a:ln w="1270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lvl1pPr marL="457200" marR="0" lvl="0" indent="-228600" algn="l" rtl="0">
              <a:spcBef>
                <a:spcPts val="300"/>
              </a:spcBef>
              <a:spcAft>
                <a:spcPts val="0"/>
              </a:spcAft>
              <a:buClr>
                <a:srgbClr val="A8CDD7"/>
              </a:buClr>
              <a:buSzPts val="2800"/>
              <a:buFont typeface="Georgia"/>
              <a:buNone/>
              <a:defRPr sz="1900" b="1" i="0" u="none" strike="noStrike" cap="none">
                <a:solidFill>
                  <a:srgbClr val="414141"/>
                </a:solidFill>
                <a:latin typeface="Georgia"/>
                <a:ea typeface="Georgia"/>
                <a:cs typeface="Georgia"/>
                <a:sym typeface="Georgia"/>
              </a:defRPr>
            </a:lvl1pPr>
            <a:lvl2pPr marL="914400" marR="0" lvl="1" indent="-228600" algn="l" rtl="0">
              <a:spcBef>
                <a:spcPts val="300"/>
              </a:spcBef>
              <a:spcAft>
                <a:spcPts val="0"/>
              </a:spcAft>
              <a:buClr>
                <a:schemeClr val="accent2"/>
              </a:buClr>
              <a:buSzPts val="2600"/>
              <a:buFont typeface="Georgia"/>
              <a:buNone/>
              <a:defRPr sz="2000" b="1" i="0" u="none" strike="noStrike" cap="none">
                <a:solidFill>
                  <a:schemeClr val="accent2"/>
                </a:solidFill>
                <a:latin typeface="Georgia"/>
                <a:ea typeface="Georgia"/>
                <a:cs typeface="Georgia"/>
                <a:sym typeface="Georgia"/>
              </a:defRPr>
            </a:lvl2pPr>
            <a:lvl3pPr marL="1371600" marR="0" lvl="2" indent="-228600" algn="l" rtl="0">
              <a:spcBef>
                <a:spcPts val="300"/>
              </a:spcBef>
              <a:spcAft>
                <a:spcPts val="0"/>
              </a:spcAft>
              <a:buClr>
                <a:schemeClr val="accent1"/>
              </a:buClr>
              <a:buSzPts val="2400"/>
              <a:buFont typeface="Noto Sans Symbols"/>
              <a:buNone/>
              <a:defRPr sz="1800" b="1" i="0" u="none" strike="noStrike" cap="none">
                <a:solidFill>
                  <a:schemeClr val="accent1"/>
                </a:solidFill>
                <a:latin typeface="Georgia"/>
                <a:ea typeface="Georgia"/>
                <a:cs typeface="Georgia"/>
                <a:sym typeface="Georgia"/>
              </a:defRPr>
            </a:lvl3pPr>
            <a:lvl4pPr marL="1828800" marR="0" lvl="3" indent="-228600" algn="l" rtl="0">
              <a:spcBef>
                <a:spcPts val="300"/>
              </a:spcBef>
              <a:spcAft>
                <a:spcPts val="0"/>
              </a:spcAft>
              <a:buClr>
                <a:schemeClr val="accent1"/>
              </a:buClr>
              <a:buSzPts val="2200"/>
              <a:buFont typeface="Noto Sans Symbols"/>
              <a:buNone/>
              <a:defRPr sz="1600" b="1" i="0" u="none" strike="noStrike" cap="none">
                <a:solidFill>
                  <a:schemeClr val="accent1"/>
                </a:solidFill>
                <a:latin typeface="Georgia"/>
                <a:ea typeface="Georgia"/>
                <a:cs typeface="Georgia"/>
                <a:sym typeface="Georgia"/>
              </a:defRPr>
            </a:lvl4pPr>
            <a:lvl5pPr marL="2286000" marR="0" lvl="4" indent="-228600" algn="l" rtl="0">
              <a:spcBef>
                <a:spcPts val="300"/>
              </a:spcBef>
              <a:spcAft>
                <a:spcPts val="0"/>
              </a:spcAft>
              <a:buClr>
                <a:srgbClr val="A8CDD7"/>
              </a:buClr>
              <a:buSzPts val="2000"/>
              <a:buFont typeface="Georgia"/>
              <a:buNone/>
              <a:defRPr sz="1600" b="1" i="0" u="none" strike="noStrike" cap="none">
                <a:solidFill>
                  <a:srgbClr val="A8CDD7"/>
                </a:solidFill>
                <a:latin typeface="Georgia"/>
                <a:ea typeface="Georgia"/>
                <a:cs typeface="Georgia"/>
                <a:sym typeface="Georgia"/>
              </a:defRPr>
            </a:lvl5pPr>
            <a:lvl6pPr marL="2743200" marR="0" lvl="5" indent="-342900" algn="l" rtl="0">
              <a:spcBef>
                <a:spcPts val="300"/>
              </a:spcBef>
              <a:spcAft>
                <a:spcPts val="0"/>
              </a:spcAft>
              <a:buClr>
                <a:schemeClr val="accent3"/>
              </a:buClr>
              <a:buSzPts val="1800"/>
              <a:buFont typeface="Georgia"/>
              <a:buChar char="▫"/>
              <a:defRPr sz="1800" b="0" i="0" u="none" strike="noStrike" cap="none">
                <a:solidFill>
                  <a:schemeClr val="accent3"/>
                </a:solidFill>
                <a:latin typeface="Georgia"/>
                <a:ea typeface="Georgia"/>
                <a:cs typeface="Georgia"/>
                <a:sym typeface="Georgia"/>
              </a:defRPr>
            </a:lvl6pPr>
            <a:lvl7pPr marL="3200400" marR="0" lvl="6" indent="-330200" algn="l" rtl="0">
              <a:spcBef>
                <a:spcPts val="300"/>
              </a:spcBef>
              <a:spcAft>
                <a:spcPts val="0"/>
              </a:spcAft>
              <a:buClr>
                <a:schemeClr val="accent3"/>
              </a:buClr>
              <a:buSzPts val="1600"/>
              <a:buFont typeface="Georgia"/>
              <a:buChar char="▫"/>
              <a:defRPr sz="1600" b="0" i="0" u="none" strike="noStrike" cap="none">
                <a:solidFill>
                  <a:schemeClr val="accent3"/>
                </a:solidFill>
                <a:latin typeface="Georgia"/>
                <a:ea typeface="Georgia"/>
                <a:cs typeface="Georgia"/>
                <a:sym typeface="Georgia"/>
              </a:defRPr>
            </a:lvl7pPr>
            <a:lvl8pPr marL="3657600" marR="0" lvl="7" indent="-323850" algn="l" rtl="0">
              <a:spcBef>
                <a:spcPts val="300"/>
              </a:spcBef>
              <a:spcAft>
                <a:spcPts val="0"/>
              </a:spcAft>
              <a:buClr>
                <a:schemeClr val="accent3"/>
              </a:buClr>
              <a:buSzPts val="1500"/>
              <a:buFont typeface="Georgia"/>
              <a:buChar char="◦"/>
              <a:defRPr sz="1500" b="0" i="0" u="none" strike="noStrike" cap="none">
                <a:solidFill>
                  <a:schemeClr val="accent3"/>
                </a:solidFill>
                <a:latin typeface="Georgia"/>
                <a:ea typeface="Georgia"/>
                <a:cs typeface="Georgia"/>
                <a:sym typeface="Georgia"/>
              </a:defRPr>
            </a:lvl8pPr>
            <a:lvl9pPr marL="4114800" marR="0" lvl="8" indent="-317500" algn="l" rtl="0">
              <a:spcBef>
                <a:spcPts val="300"/>
              </a:spcBef>
              <a:spcAft>
                <a:spcPts val="0"/>
              </a:spcAft>
              <a:buClr>
                <a:schemeClr val="accent3"/>
              </a:buClr>
              <a:buSzPts val="1400"/>
              <a:buFont typeface="Georgia"/>
              <a:buChar char="◦"/>
              <a:defRPr sz="1400" b="0" i="0" u="none" strike="noStrike" cap="none">
                <a:solidFill>
                  <a:schemeClr val="accent3"/>
                </a:solidFill>
                <a:latin typeface="Georgia"/>
                <a:ea typeface="Georgia"/>
                <a:cs typeface="Georgia"/>
                <a:sym typeface="Georgia"/>
              </a:defRPr>
            </a:lvl9pPr>
          </a:lstStyle>
          <a:p>
            <a:endParaRPr/>
          </a:p>
        </p:txBody>
      </p:sp>
      <p:sp>
        <p:nvSpPr>
          <p:cNvPr id="143" name="Google Shape;143;p15"/>
          <p:cNvSpPr txBox="1">
            <a:spLocks noGrp="1"/>
          </p:cNvSpPr>
          <p:nvPr>
            <p:ph type="body" idx="3"/>
          </p:nvPr>
        </p:nvSpPr>
        <p:spPr>
          <a:xfrm>
            <a:off x="381000" y="2708519"/>
            <a:ext cx="4041648" cy="3886200"/>
          </a:xfrm>
          <a:prstGeom prst="rect">
            <a:avLst/>
          </a:prstGeom>
          <a:noFill/>
          <a:ln>
            <a:noFill/>
          </a:ln>
        </p:spPr>
        <p:txBody>
          <a:bodyPr spcFirstLastPara="1" wrap="square" lIns="91425" tIns="91425" rIns="91425" bIns="91425" anchor="t" anchorCtr="0">
            <a:noAutofit/>
          </a:bodyPr>
          <a:lstStyle>
            <a:lvl1pPr marL="457200" marR="0" lvl="0" indent="-355600" algn="l" rtl="0">
              <a:spcBef>
                <a:spcPts val="300"/>
              </a:spcBef>
              <a:spcAft>
                <a:spcPts val="0"/>
              </a:spcAft>
              <a:buClr>
                <a:srgbClr val="A8CDD7"/>
              </a:buClr>
              <a:buSzPts val="2000"/>
              <a:buFont typeface="Georgia"/>
              <a:buChar char="•"/>
              <a:defRPr sz="2000" b="0" i="0" u="none" strike="noStrike" cap="none">
                <a:solidFill>
                  <a:schemeClr val="dk1"/>
                </a:solidFill>
                <a:latin typeface="Georgia"/>
                <a:ea typeface="Georgia"/>
                <a:cs typeface="Georgia"/>
                <a:sym typeface="Georgia"/>
              </a:defRPr>
            </a:lvl1pPr>
            <a:lvl2pPr marL="914400" marR="0" lvl="1" indent="-355600" algn="l" rtl="0">
              <a:spcBef>
                <a:spcPts val="300"/>
              </a:spcBef>
              <a:spcAft>
                <a:spcPts val="0"/>
              </a:spcAft>
              <a:buClr>
                <a:schemeClr val="accent2"/>
              </a:buClr>
              <a:buSzPts val="2000"/>
              <a:buFont typeface="Georgia"/>
              <a:buChar char="▫"/>
              <a:defRPr sz="2000" b="0" i="0" u="none" strike="noStrike" cap="none">
                <a:solidFill>
                  <a:schemeClr val="accent2"/>
                </a:solidFill>
                <a:latin typeface="Georgia"/>
                <a:ea typeface="Georgia"/>
                <a:cs typeface="Georgia"/>
                <a:sym typeface="Georgia"/>
              </a:defRPr>
            </a:lvl2pPr>
            <a:lvl3pPr marL="1371600" marR="0" lvl="2" indent="-342900" algn="l" rtl="0">
              <a:spcBef>
                <a:spcPts val="300"/>
              </a:spcBef>
              <a:spcAft>
                <a:spcPts val="0"/>
              </a:spcAft>
              <a:buClr>
                <a:schemeClr val="accent1"/>
              </a:buClr>
              <a:buSzPts val="1800"/>
              <a:buFont typeface="Noto Sans Symbols"/>
              <a:buChar char="⚫"/>
              <a:defRPr sz="1800" b="0" i="0" u="none" strike="noStrike" cap="none">
                <a:solidFill>
                  <a:schemeClr val="accent1"/>
                </a:solidFill>
                <a:latin typeface="Georgia"/>
                <a:ea typeface="Georgia"/>
                <a:cs typeface="Georgia"/>
                <a:sym typeface="Georgia"/>
              </a:defRPr>
            </a:lvl3pPr>
            <a:lvl4pPr marL="1828800" marR="0" lvl="3" indent="-330200" algn="l" rtl="0">
              <a:spcBef>
                <a:spcPts val="300"/>
              </a:spcBef>
              <a:spcAft>
                <a:spcPts val="0"/>
              </a:spcAft>
              <a:buClr>
                <a:schemeClr val="accent1"/>
              </a:buClr>
              <a:buSzPts val="1600"/>
              <a:buFont typeface="Noto Sans Symbols"/>
              <a:buChar char="⚫"/>
              <a:defRPr sz="1600" b="0" i="0" u="none" strike="noStrike" cap="none">
                <a:solidFill>
                  <a:schemeClr val="accent1"/>
                </a:solidFill>
                <a:latin typeface="Georgia"/>
                <a:ea typeface="Georgia"/>
                <a:cs typeface="Georgia"/>
                <a:sym typeface="Georgia"/>
              </a:defRPr>
            </a:lvl4pPr>
            <a:lvl5pPr marL="2286000" marR="0" lvl="4" indent="-330200" algn="l" rtl="0">
              <a:spcBef>
                <a:spcPts val="300"/>
              </a:spcBef>
              <a:spcAft>
                <a:spcPts val="0"/>
              </a:spcAft>
              <a:buClr>
                <a:srgbClr val="A8CDD7"/>
              </a:buClr>
              <a:buSzPts val="1600"/>
              <a:buFont typeface="Georgia"/>
              <a:buChar char="▫"/>
              <a:defRPr sz="1600" b="0" i="0" u="none" strike="noStrike" cap="none">
                <a:solidFill>
                  <a:srgbClr val="A8CDD7"/>
                </a:solidFill>
                <a:latin typeface="Georgia"/>
                <a:ea typeface="Georgia"/>
                <a:cs typeface="Georgia"/>
                <a:sym typeface="Georgia"/>
              </a:defRPr>
            </a:lvl5pPr>
            <a:lvl6pPr marL="2743200" marR="0" lvl="5" indent="-342900" algn="l" rtl="0">
              <a:spcBef>
                <a:spcPts val="300"/>
              </a:spcBef>
              <a:spcAft>
                <a:spcPts val="0"/>
              </a:spcAft>
              <a:buClr>
                <a:schemeClr val="accent3"/>
              </a:buClr>
              <a:buSzPts val="1800"/>
              <a:buFont typeface="Georgia"/>
              <a:buChar char="▫"/>
              <a:defRPr sz="1800" b="0" i="0" u="none" strike="noStrike" cap="none">
                <a:solidFill>
                  <a:schemeClr val="accent3"/>
                </a:solidFill>
                <a:latin typeface="Georgia"/>
                <a:ea typeface="Georgia"/>
                <a:cs typeface="Georgia"/>
                <a:sym typeface="Georgia"/>
              </a:defRPr>
            </a:lvl6pPr>
            <a:lvl7pPr marL="3200400" marR="0" lvl="6" indent="-330200" algn="l" rtl="0">
              <a:spcBef>
                <a:spcPts val="300"/>
              </a:spcBef>
              <a:spcAft>
                <a:spcPts val="0"/>
              </a:spcAft>
              <a:buClr>
                <a:schemeClr val="accent3"/>
              </a:buClr>
              <a:buSzPts val="1600"/>
              <a:buFont typeface="Georgia"/>
              <a:buChar char="▫"/>
              <a:defRPr sz="1600" b="0" i="0" u="none" strike="noStrike" cap="none">
                <a:solidFill>
                  <a:schemeClr val="accent3"/>
                </a:solidFill>
                <a:latin typeface="Georgia"/>
                <a:ea typeface="Georgia"/>
                <a:cs typeface="Georgia"/>
                <a:sym typeface="Georgia"/>
              </a:defRPr>
            </a:lvl7pPr>
            <a:lvl8pPr marL="3657600" marR="0" lvl="7" indent="-323850" algn="l" rtl="0">
              <a:spcBef>
                <a:spcPts val="300"/>
              </a:spcBef>
              <a:spcAft>
                <a:spcPts val="0"/>
              </a:spcAft>
              <a:buClr>
                <a:schemeClr val="accent3"/>
              </a:buClr>
              <a:buSzPts val="1500"/>
              <a:buFont typeface="Georgia"/>
              <a:buChar char="◦"/>
              <a:defRPr sz="1500" b="0" i="0" u="none" strike="noStrike" cap="none">
                <a:solidFill>
                  <a:schemeClr val="accent3"/>
                </a:solidFill>
                <a:latin typeface="Georgia"/>
                <a:ea typeface="Georgia"/>
                <a:cs typeface="Georgia"/>
                <a:sym typeface="Georgia"/>
              </a:defRPr>
            </a:lvl8pPr>
            <a:lvl9pPr marL="4114800" marR="0" lvl="8" indent="-317500" algn="l" rtl="0">
              <a:spcBef>
                <a:spcPts val="300"/>
              </a:spcBef>
              <a:spcAft>
                <a:spcPts val="0"/>
              </a:spcAft>
              <a:buClr>
                <a:schemeClr val="accent3"/>
              </a:buClr>
              <a:buSzPts val="1400"/>
              <a:buFont typeface="Georgia"/>
              <a:buChar char="◦"/>
              <a:defRPr sz="1400" b="0" i="0" u="none" strike="noStrike" cap="none">
                <a:solidFill>
                  <a:schemeClr val="accent3"/>
                </a:solidFill>
                <a:latin typeface="Georgia"/>
                <a:ea typeface="Georgia"/>
                <a:cs typeface="Georgia"/>
                <a:sym typeface="Georgia"/>
              </a:defRPr>
            </a:lvl9pPr>
          </a:lstStyle>
          <a:p>
            <a:endParaRPr/>
          </a:p>
        </p:txBody>
      </p:sp>
      <p:sp>
        <p:nvSpPr>
          <p:cNvPr id="144" name="Google Shape;144;p15"/>
          <p:cNvSpPr txBox="1">
            <a:spLocks noGrp="1"/>
          </p:cNvSpPr>
          <p:nvPr>
            <p:ph type="body" idx="4"/>
          </p:nvPr>
        </p:nvSpPr>
        <p:spPr>
          <a:xfrm>
            <a:off x="4718304" y="2708519"/>
            <a:ext cx="4041775" cy="3886200"/>
          </a:xfrm>
          <a:prstGeom prst="rect">
            <a:avLst/>
          </a:prstGeom>
          <a:noFill/>
          <a:ln>
            <a:noFill/>
          </a:ln>
        </p:spPr>
        <p:txBody>
          <a:bodyPr spcFirstLastPara="1" wrap="square" lIns="91425" tIns="91425" rIns="91425" bIns="91425" anchor="t" anchorCtr="0">
            <a:noAutofit/>
          </a:bodyPr>
          <a:lstStyle>
            <a:lvl1pPr marL="457200" marR="0" lvl="0" indent="-355600" algn="l" rtl="0">
              <a:spcBef>
                <a:spcPts val="300"/>
              </a:spcBef>
              <a:spcAft>
                <a:spcPts val="0"/>
              </a:spcAft>
              <a:buClr>
                <a:srgbClr val="A8CDD7"/>
              </a:buClr>
              <a:buSzPts val="2000"/>
              <a:buFont typeface="Georgia"/>
              <a:buChar char="•"/>
              <a:defRPr sz="2000" b="0" i="0" u="none" strike="noStrike" cap="none">
                <a:solidFill>
                  <a:schemeClr val="dk1"/>
                </a:solidFill>
                <a:latin typeface="Georgia"/>
                <a:ea typeface="Georgia"/>
                <a:cs typeface="Georgia"/>
                <a:sym typeface="Georgia"/>
              </a:defRPr>
            </a:lvl1pPr>
            <a:lvl2pPr marL="914400" marR="0" lvl="1" indent="-355600" algn="l" rtl="0">
              <a:spcBef>
                <a:spcPts val="300"/>
              </a:spcBef>
              <a:spcAft>
                <a:spcPts val="0"/>
              </a:spcAft>
              <a:buClr>
                <a:schemeClr val="accent2"/>
              </a:buClr>
              <a:buSzPts val="2000"/>
              <a:buFont typeface="Georgia"/>
              <a:buChar char="▫"/>
              <a:defRPr sz="2000" b="0" i="0" u="none" strike="noStrike" cap="none">
                <a:solidFill>
                  <a:schemeClr val="accent2"/>
                </a:solidFill>
                <a:latin typeface="Georgia"/>
                <a:ea typeface="Georgia"/>
                <a:cs typeface="Georgia"/>
                <a:sym typeface="Georgia"/>
              </a:defRPr>
            </a:lvl2pPr>
            <a:lvl3pPr marL="1371600" marR="0" lvl="2" indent="-342900" algn="l" rtl="0">
              <a:spcBef>
                <a:spcPts val="300"/>
              </a:spcBef>
              <a:spcAft>
                <a:spcPts val="0"/>
              </a:spcAft>
              <a:buClr>
                <a:schemeClr val="accent1"/>
              </a:buClr>
              <a:buSzPts val="1800"/>
              <a:buFont typeface="Noto Sans Symbols"/>
              <a:buChar char="⚫"/>
              <a:defRPr sz="1800" b="0" i="0" u="none" strike="noStrike" cap="none">
                <a:solidFill>
                  <a:schemeClr val="accent1"/>
                </a:solidFill>
                <a:latin typeface="Georgia"/>
                <a:ea typeface="Georgia"/>
                <a:cs typeface="Georgia"/>
                <a:sym typeface="Georgia"/>
              </a:defRPr>
            </a:lvl3pPr>
            <a:lvl4pPr marL="1828800" marR="0" lvl="3" indent="-330200" algn="l" rtl="0">
              <a:spcBef>
                <a:spcPts val="300"/>
              </a:spcBef>
              <a:spcAft>
                <a:spcPts val="0"/>
              </a:spcAft>
              <a:buClr>
                <a:schemeClr val="accent1"/>
              </a:buClr>
              <a:buSzPts val="1600"/>
              <a:buFont typeface="Noto Sans Symbols"/>
              <a:buChar char="⚫"/>
              <a:defRPr sz="1600" b="0" i="0" u="none" strike="noStrike" cap="none">
                <a:solidFill>
                  <a:schemeClr val="accent1"/>
                </a:solidFill>
                <a:latin typeface="Georgia"/>
                <a:ea typeface="Georgia"/>
                <a:cs typeface="Georgia"/>
                <a:sym typeface="Georgia"/>
              </a:defRPr>
            </a:lvl4pPr>
            <a:lvl5pPr marL="2286000" marR="0" lvl="4" indent="-330200" algn="l" rtl="0">
              <a:spcBef>
                <a:spcPts val="300"/>
              </a:spcBef>
              <a:spcAft>
                <a:spcPts val="0"/>
              </a:spcAft>
              <a:buClr>
                <a:srgbClr val="A8CDD7"/>
              </a:buClr>
              <a:buSzPts val="1600"/>
              <a:buFont typeface="Georgia"/>
              <a:buChar char="▫"/>
              <a:defRPr sz="1600" b="0" i="0" u="none" strike="noStrike" cap="none">
                <a:solidFill>
                  <a:srgbClr val="A8CDD7"/>
                </a:solidFill>
                <a:latin typeface="Georgia"/>
                <a:ea typeface="Georgia"/>
                <a:cs typeface="Georgia"/>
                <a:sym typeface="Georgia"/>
              </a:defRPr>
            </a:lvl5pPr>
            <a:lvl6pPr marL="2743200" marR="0" lvl="5" indent="-342900" algn="l" rtl="0">
              <a:spcBef>
                <a:spcPts val="300"/>
              </a:spcBef>
              <a:spcAft>
                <a:spcPts val="0"/>
              </a:spcAft>
              <a:buClr>
                <a:schemeClr val="accent3"/>
              </a:buClr>
              <a:buSzPts val="1800"/>
              <a:buFont typeface="Georgia"/>
              <a:buChar char="▫"/>
              <a:defRPr sz="1800" b="0" i="0" u="none" strike="noStrike" cap="none">
                <a:solidFill>
                  <a:schemeClr val="accent3"/>
                </a:solidFill>
                <a:latin typeface="Georgia"/>
                <a:ea typeface="Georgia"/>
                <a:cs typeface="Georgia"/>
                <a:sym typeface="Georgia"/>
              </a:defRPr>
            </a:lvl6pPr>
            <a:lvl7pPr marL="3200400" marR="0" lvl="6" indent="-330200" algn="l" rtl="0">
              <a:spcBef>
                <a:spcPts val="300"/>
              </a:spcBef>
              <a:spcAft>
                <a:spcPts val="0"/>
              </a:spcAft>
              <a:buClr>
                <a:schemeClr val="accent3"/>
              </a:buClr>
              <a:buSzPts val="1600"/>
              <a:buFont typeface="Georgia"/>
              <a:buChar char="▫"/>
              <a:defRPr sz="1600" b="0" i="0" u="none" strike="noStrike" cap="none">
                <a:solidFill>
                  <a:schemeClr val="accent3"/>
                </a:solidFill>
                <a:latin typeface="Georgia"/>
                <a:ea typeface="Georgia"/>
                <a:cs typeface="Georgia"/>
                <a:sym typeface="Georgia"/>
              </a:defRPr>
            </a:lvl7pPr>
            <a:lvl8pPr marL="3657600" marR="0" lvl="7" indent="-323850" algn="l" rtl="0">
              <a:spcBef>
                <a:spcPts val="300"/>
              </a:spcBef>
              <a:spcAft>
                <a:spcPts val="0"/>
              </a:spcAft>
              <a:buClr>
                <a:schemeClr val="accent3"/>
              </a:buClr>
              <a:buSzPts val="1500"/>
              <a:buFont typeface="Georgia"/>
              <a:buChar char="◦"/>
              <a:defRPr sz="1500" b="0" i="0" u="none" strike="noStrike" cap="none">
                <a:solidFill>
                  <a:schemeClr val="accent3"/>
                </a:solidFill>
                <a:latin typeface="Georgia"/>
                <a:ea typeface="Georgia"/>
                <a:cs typeface="Georgia"/>
                <a:sym typeface="Georgia"/>
              </a:defRPr>
            </a:lvl8pPr>
            <a:lvl9pPr marL="4114800" marR="0" lvl="8" indent="-317500" algn="l" rtl="0">
              <a:spcBef>
                <a:spcPts val="300"/>
              </a:spcBef>
              <a:spcAft>
                <a:spcPts val="0"/>
              </a:spcAft>
              <a:buClr>
                <a:schemeClr val="accent3"/>
              </a:buClr>
              <a:buSzPts val="1400"/>
              <a:buFont typeface="Georgia"/>
              <a:buChar char="◦"/>
              <a:defRPr sz="1400" b="0" i="0" u="none" strike="noStrike" cap="none">
                <a:solidFill>
                  <a:schemeClr val="accent3"/>
                </a:solidFill>
                <a:latin typeface="Georgia"/>
                <a:ea typeface="Georgia"/>
                <a:cs typeface="Georgia"/>
                <a:sym typeface="Georgia"/>
              </a:defRPr>
            </a:lvl9pPr>
          </a:lstStyle>
          <a:p>
            <a:endParaRPr/>
          </a:p>
        </p:txBody>
      </p:sp>
      <p:sp>
        <p:nvSpPr>
          <p:cNvPr id="145" name="Google Shape;145;p15"/>
          <p:cNvSpPr txBox="1">
            <a:spLocks noGrp="1"/>
          </p:cNvSpPr>
          <p:nvPr>
            <p:ph type="dt" idx="10"/>
          </p:nvPr>
        </p:nvSpPr>
        <p:spPr>
          <a:xfrm>
            <a:off x="6586537" y="612775"/>
            <a:ext cx="957262" cy="457200"/>
          </a:xfrm>
          <a:prstGeom prst="rect">
            <a:avLst/>
          </a:prstGeom>
          <a:noFill/>
          <a:ln>
            <a:noFill/>
          </a:ln>
        </p:spPr>
        <p:txBody>
          <a:bodyPr spcFirstLastPara="1" wrap="square" lIns="91425" tIns="91425" rIns="91425" bIns="91425" anchor="t" anchorCtr="0">
            <a:noAutofit/>
          </a:bodyPr>
          <a:lstStyle>
            <a:lvl1pPr marL="0" marR="0" lvl="0" indent="0" algn="l" rtl="0">
              <a:lnSpc>
                <a:spcPct val="100000"/>
              </a:lnSpc>
              <a:spcBef>
                <a:spcPts val="0"/>
              </a:spcBef>
              <a:spcAft>
                <a:spcPts val="0"/>
              </a:spcAft>
              <a:buSzPts val="1400"/>
              <a:buNone/>
              <a:defRPr sz="800" b="0" i="0" u="none">
                <a:solidFill>
                  <a:schemeClr val="accent2"/>
                </a:solidFill>
                <a:latin typeface="Georgia"/>
                <a:ea typeface="Georgia"/>
                <a:cs typeface="Georgia"/>
                <a:sym typeface="Georgia"/>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46" name="Google Shape;146;p15"/>
          <p:cNvSpPr txBox="1">
            <a:spLocks noGrp="1"/>
          </p:cNvSpPr>
          <p:nvPr>
            <p:ph type="sldNum" idx="12"/>
          </p:nvPr>
        </p:nvSpPr>
        <p:spPr>
          <a:xfrm>
            <a:off x="8174037" y="1587"/>
            <a:ext cx="762000" cy="366712"/>
          </a:xfrm>
          <a:prstGeom prst="rect">
            <a:avLst/>
          </a:prstGeom>
          <a:noFill/>
          <a:ln>
            <a:noFill/>
          </a:ln>
        </p:spPr>
        <p:txBody>
          <a:bodyPr spcFirstLastPara="1" wrap="square" lIns="91425" tIns="45700" rIns="91425" bIns="45700" anchor="b" anchorCtr="0">
            <a:noAutofit/>
          </a:bodyPr>
          <a:lstStyle>
            <a:lvl1pPr marL="0" marR="0" lvl="0"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1pPr>
            <a:lvl2pPr marL="0" marR="0" lvl="1"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2pPr>
            <a:lvl3pPr marL="0" marR="0" lvl="2"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3pPr>
            <a:lvl4pPr marL="0" marR="0" lvl="3"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4pPr>
            <a:lvl5pPr marL="0" marR="0" lvl="4"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5pPr>
            <a:lvl6pPr marL="0" marR="0" lvl="5"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6pPr>
            <a:lvl7pPr marL="0" marR="0" lvl="6"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7pPr>
            <a:lvl8pPr marL="0" marR="0" lvl="7"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8pPr>
            <a:lvl9pPr marL="0" marR="0" lvl="8"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9pPr>
          </a:lstStyle>
          <a:p>
            <a:pPr marL="0" lvl="0" indent="0" algn="r" rtl="0">
              <a:spcBef>
                <a:spcPts val="0"/>
              </a:spcBef>
              <a:spcAft>
                <a:spcPts val="0"/>
              </a:spcAft>
              <a:buNone/>
            </a:pPr>
            <a:fld id="{00000000-1234-1234-1234-123412341234}" type="slidenum">
              <a:rPr lang="en-US"/>
              <a:t>‹#›</a:t>
            </a:fld>
            <a:endParaRPr/>
          </a:p>
        </p:txBody>
      </p:sp>
      <p:sp>
        <p:nvSpPr>
          <p:cNvPr id="147" name="Google Shape;147;p15"/>
          <p:cNvSpPr txBox="1">
            <a:spLocks noGrp="1"/>
          </p:cNvSpPr>
          <p:nvPr>
            <p:ph type="ftr" idx="11"/>
          </p:nvPr>
        </p:nvSpPr>
        <p:spPr>
          <a:xfrm>
            <a:off x="5257800" y="612775"/>
            <a:ext cx="1325562" cy="457200"/>
          </a:xfrm>
          <a:prstGeom prst="rect">
            <a:avLst/>
          </a:prstGeom>
          <a:noFill/>
          <a:ln>
            <a:noFill/>
          </a:ln>
        </p:spPr>
        <p:txBody>
          <a:bodyPr spcFirstLastPara="1" wrap="square" lIns="91425" tIns="91425" rIns="91425" bIns="91425" anchor="t" anchorCtr="0">
            <a:noAutofit/>
          </a:bodyPr>
          <a:lstStyle>
            <a:lvl1pPr marL="0" marR="0" lvl="0" indent="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47"/>
        <p:cNvGrpSpPr/>
        <p:nvPr/>
      </p:nvGrpSpPr>
      <p:grpSpPr>
        <a:xfrm>
          <a:off x="0" y="0"/>
          <a:ext cx="0" cy="0"/>
          <a:chOff x="0" y="0"/>
          <a:chExt cx="0" cy="0"/>
        </a:xfrm>
      </p:grpSpPr>
      <p:sp>
        <p:nvSpPr>
          <p:cNvPr id="48" name="Google Shape;48;p4"/>
          <p:cNvSpPr txBox="1">
            <a:spLocks noGrp="1"/>
          </p:cNvSpPr>
          <p:nvPr>
            <p:ph type="title"/>
          </p:nvPr>
        </p:nvSpPr>
        <p:spPr>
          <a:xfrm>
            <a:off x="457200" y="1143000"/>
            <a:ext cx="8229600" cy="1066800"/>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1pPr>
            <a:lvl2pPr marL="0" marR="0" lvl="1"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2pPr>
            <a:lvl3pPr marL="0" marR="0" lvl="2"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3pPr>
            <a:lvl4pPr marL="0" marR="0" lvl="3"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4pPr>
            <a:lvl5pPr marL="0" marR="0" lvl="4"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5pPr>
            <a:lvl6pPr marL="457200" marR="0" lvl="5"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6pPr>
            <a:lvl7pPr marL="914400" marR="0" lvl="6"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7pPr>
            <a:lvl8pPr marL="1371600" marR="0" lvl="7"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8pPr>
            <a:lvl9pPr marL="1828800" marR="0" lvl="8"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9pPr>
          </a:lstStyle>
          <a:p>
            <a:endParaRPr/>
          </a:p>
        </p:txBody>
      </p:sp>
      <p:sp>
        <p:nvSpPr>
          <p:cNvPr id="49" name="Google Shape;49;p4"/>
          <p:cNvSpPr txBox="1">
            <a:spLocks noGrp="1"/>
          </p:cNvSpPr>
          <p:nvPr>
            <p:ph type="body" idx="1"/>
          </p:nvPr>
        </p:nvSpPr>
        <p:spPr>
          <a:xfrm>
            <a:off x="457200" y="2249487"/>
            <a:ext cx="8229600" cy="432435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300"/>
              </a:spcBef>
              <a:spcAft>
                <a:spcPts val="0"/>
              </a:spcAft>
              <a:buClr>
                <a:srgbClr val="A8CDD7"/>
              </a:buClr>
              <a:buSzPts val="2800"/>
              <a:buFont typeface="Georgia"/>
              <a:buChar char="•"/>
              <a:defRPr sz="2800" b="0" i="0" u="none" strike="noStrike" cap="none">
                <a:solidFill>
                  <a:schemeClr val="dk1"/>
                </a:solidFill>
                <a:latin typeface="Georgia"/>
                <a:ea typeface="Georgia"/>
                <a:cs typeface="Georgia"/>
                <a:sym typeface="Georgia"/>
              </a:defRPr>
            </a:lvl1pPr>
            <a:lvl2pPr marL="914400" marR="0" lvl="1" indent="-393700" algn="l" rtl="0">
              <a:spcBef>
                <a:spcPts val="300"/>
              </a:spcBef>
              <a:spcAft>
                <a:spcPts val="0"/>
              </a:spcAft>
              <a:buClr>
                <a:schemeClr val="accent2"/>
              </a:buClr>
              <a:buSzPts val="2600"/>
              <a:buFont typeface="Georgia"/>
              <a:buChar char="▫"/>
              <a:defRPr sz="2600" b="0" i="0" u="none" strike="noStrike" cap="none">
                <a:solidFill>
                  <a:schemeClr val="accent2"/>
                </a:solidFill>
                <a:latin typeface="Georgia"/>
                <a:ea typeface="Georgia"/>
                <a:cs typeface="Georgia"/>
                <a:sym typeface="Georgia"/>
              </a:defRPr>
            </a:lvl2pPr>
            <a:lvl3pPr marL="1371600" marR="0" lvl="2" indent="-381000" algn="l" rtl="0">
              <a:spcBef>
                <a:spcPts val="300"/>
              </a:spcBef>
              <a:spcAft>
                <a:spcPts val="0"/>
              </a:spcAft>
              <a:buClr>
                <a:schemeClr val="accent1"/>
              </a:buClr>
              <a:buSzPts val="2400"/>
              <a:buFont typeface="Noto Sans Symbols"/>
              <a:buChar char="⚫"/>
              <a:defRPr sz="2400" b="0" i="0" u="none" strike="noStrike" cap="none">
                <a:solidFill>
                  <a:schemeClr val="accent1"/>
                </a:solidFill>
                <a:latin typeface="Georgia"/>
                <a:ea typeface="Georgia"/>
                <a:cs typeface="Georgia"/>
                <a:sym typeface="Georgia"/>
              </a:defRPr>
            </a:lvl3pPr>
            <a:lvl4pPr marL="1828800" marR="0" lvl="3" indent="-368300" algn="l" rtl="0">
              <a:spcBef>
                <a:spcPts val="300"/>
              </a:spcBef>
              <a:spcAft>
                <a:spcPts val="0"/>
              </a:spcAft>
              <a:buClr>
                <a:schemeClr val="accent1"/>
              </a:buClr>
              <a:buSzPts val="2200"/>
              <a:buFont typeface="Noto Sans Symbols"/>
              <a:buChar char="⚫"/>
              <a:defRPr sz="2200" b="0" i="0" u="none" strike="noStrike" cap="none">
                <a:solidFill>
                  <a:schemeClr val="accent1"/>
                </a:solidFill>
                <a:latin typeface="Georgia"/>
                <a:ea typeface="Georgia"/>
                <a:cs typeface="Georgia"/>
                <a:sym typeface="Georgia"/>
              </a:defRPr>
            </a:lvl4pPr>
            <a:lvl5pPr marL="2286000" marR="0" lvl="4" indent="-355600" algn="l" rtl="0">
              <a:spcBef>
                <a:spcPts val="300"/>
              </a:spcBef>
              <a:spcAft>
                <a:spcPts val="0"/>
              </a:spcAft>
              <a:buClr>
                <a:srgbClr val="A8CDD7"/>
              </a:buClr>
              <a:buSzPts val="2000"/>
              <a:buFont typeface="Georgia"/>
              <a:buChar char="▫"/>
              <a:defRPr sz="2000" b="0" i="0" u="none" strike="noStrike" cap="none">
                <a:solidFill>
                  <a:srgbClr val="A8CDD7"/>
                </a:solidFill>
                <a:latin typeface="Georgia"/>
                <a:ea typeface="Georgia"/>
                <a:cs typeface="Georgia"/>
                <a:sym typeface="Georgia"/>
              </a:defRPr>
            </a:lvl5pPr>
            <a:lvl6pPr marL="2743200" marR="0" lvl="5" indent="-342900" algn="l" rtl="0">
              <a:spcBef>
                <a:spcPts val="300"/>
              </a:spcBef>
              <a:spcAft>
                <a:spcPts val="0"/>
              </a:spcAft>
              <a:buClr>
                <a:schemeClr val="accent3"/>
              </a:buClr>
              <a:buSzPts val="1800"/>
              <a:buFont typeface="Georgia"/>
              <a:buChar char="▫"/>
              <a:defRPr sz="1800" b="0" i="0" u="none" strike="noStrike" cap="none">
                <a:solidFill>
                  <a:schemeClr val="accent3"/>
                </a:solidFill>
                <a:latin typeface="Georgia"/>
                <a:ea typeface="Georgia"/>
                <a:cs typeface="Georgia"/>
                <a:sym typeface="Georgia"/>
              </a:defRPr>
            </a:lvl6pPr>
            <a:lvl7pPr marL="3200400" marR="0" lvl="6" indent="-330200" algn="l" rtl="0">
              <a:spcBef>
                <a:spcPts val="300"/>
              </a:spcBef>
              <a:spcAft>
                <a:spcPts val="0"/>
              </a:spcAft>
              <a:buClr>
                <a:schemeClr val="accent3"/>
              </a:buClr>
              <a:buSzPts val="1600"/>
              <a:buFont typeface="Georgia"/>
              <a:buChar char="▫"/>
              <a:defRPr sz="1600" b="0" i="0" u="none" strike="noStrike" cap="none">
                <a:solidFill>
                  <a:schemeClr val="accent3"/>
                </a:solidFill>
                <a:latin typeface="Georgia"/>
                <a:ea typeface="Georgia"/>
                <a:cs typeface="Georgia"/>
                <a:sym typeface="Georgia"/>
              </a:defRPr>
            </a:lvl7pPr>
            <a:lvl8pPr marL="3657600" marR="0" lvl="7" indent="-323850" algn="l" rtl="0">
              <a:spcBef>
                <a:spcPts val="300"/>
              </a:spcBef>
              <a:spcAft>
                <a:spcPts val="0"/>
              </a:spcAft>
              <a:buClr>
                <a:schemeClr val="accent3"/>
              </a:buClr>
              <a:buSzPts val="1500"/>
              <a:buFont typeface="Georgia"/>
              <a:buChar char="◦"/>
              <a:defRPr sz="1500" b="0" i="0" u="none" strike="noStrike" cap="none">
                <a:solidFill>
                  <a:schemeClr val="accent3"/>
                </a:solidFill>
                <a:latin typeface="Georgia"/>
                <a:ea typeface="Georgia"/>
                <a:cs typeface="Georgia"/>
                <a:sym typeface="Georgia"/>
              </a:defRPr>
            </a:lvl8pPr>
            <a:lvl9pPr marL="4114800" marR="0" lvl="8" indent="-317500" algn="l" rtl="0">
              <a:spcBef>
                <a:spcPts val="300"/>
              </a:spcBef>
              <a:spcAft>
                <a:spcPts val="0"/>
              </a:spcAft>
              <a:buClr>
                <a:schemeClr val="accent3"/>
              </a:buClr>
              <a:buSzPts val="1400"/>
              <a:buFont typeface="Georgia"/>
              <a:buChar char="◦"/>
              <a:defRPr sz="1400" b="0" i="0" u="none" strike="noStrike" cap="none">
                <a:solidFill>
                  <a:schemeClr val="accent3"/>
                </a:solidFill>
                <a:latin typeface="Georgia"/>
                <a:ea typeface="Georgia"/>
                <a:cs typeface="Georgia"/>
                <a:sym typeface="Georgia"/>
              </a:defRPr>
            </a:lvl9pPr>
          </a:lstStyle>
          <a:p>
            <a:endParaRPr/>
          </a:p>
        </p:txBody>
      </p:sp>
      <p:sp>
        <p:nvSpPr>
          <p:cNvPr id="50" name="Google Shape;50;p4"/>
          <p:cNvSpPr txBox="1">
            <a:spLocks noGrp="1"/>
          </p:cNvSpPr>
          <p:nvPr>
            <p:ph type="dt" idx="10"/>
          </p:nvPr>
        </p:nvSpPr>
        <p:spPr>
          <a:xfrm>
            <a:off x="6586537" y="612775"/>
            <a:ext cx="957262" cy="457200"/>
          </a:xfrm>
          <a:prstGeom prst="rect">
            <a:avLst/>
          </a:prstGeom>
          <a:noFill/>
          <a:ln>
            <a:noFill/>
          </a:ln>
        </p:spPr>
        <p:txBody>
          <a:bodyPr spcFirstLastPara="1" wrap="square" lIns="91425" tIns="91425" rIns="91425" bIns="91425" anchor="t" anchorCtr="0">
            <a:noAutofit/>
          </a:bodyPr>
          <a:lstStyle>
            <a:lvl1pPr marL="0" marR="0" lvl="0" indent="0" algn="l" rtl="0">
              <a:lnSpc>
                <a:spcPct val="100000"/>
              </a:lnSpc>
              <a:spcBef>
                <a:spcPts val="0"/>
              </a:spcBef>
              <a:spcAft>
                <a:spcPts val="0"/>
              </a:spcAft>
              <a:buSzPts val="1400"/>
              <a:buNone/>
              <a:defRPr sz="800" b="0" i="0" u="none">
                <a:solidFill>
                  <a:schemeClr val="accent2"/>
                </a:solidFill>
                <a:latin typeface="Georgia"/>
                <a:ea typeface="Georgia"/>
                <a:cs typeface="Georgia"/>
                <a:sym typeface="Georgia"/>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1" name="Google Shape;51;p4"/>
          <p:cNvSpPr txBox="1">
            <a:spLocks noGrp="1"/>
          </p:cNvSpPr>
          <p:nvPr>
            <p:ph type="ftr" idx="11"/>
          </p:nvPr>
        </p:nvSpPr>
        <p:spPr>
          <a:xfrm>
            <a:off x="5257800" y="612775"/>
            <a:ext cx="1325562" cy="457200"/>
          </a:xfrm>
          <a:prstGeom prst="rect">
            <a:avLst/>
          </a:prstGeom>
          <a:noFill/>
          <a:ln>
            <a:noFill/>
          </a:ln>
        </p:spPr>
        <p:txBody>
          <a:bodyPr spcFirstLastPara="1" wrap="square" lIns="91425" tIns="91425" rIns="91425" bIns="91425" anchor="t" anchorCtr="0">
            <a:noAutofit/>
          </a:bodyPr>
          <a:lstStyle>
            <a:lvl1pPr marL="0" marR="0" lvl="0" indent="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2" name="Google Shape;52;p4"/>
          <p:cNvSpPr txBox="1">
            <a:spLocks noGrp="1"/>
          </p:cNvSpPr>
          <p:nvPr>
            <p:ph type="sldNum" idx="12"/>
          </p:nvPr>
        </p:nvSpPr>
        <p:spPr>
          <a:xfrm>
            <a:off x="8174037" y="1587"/>
            <a:ext cx="762000" cy="366712"/>
          </a:xfrm>
          <a:prstGeom prst="rect">
            <a:avLst/>
          </a:prstGeom>
          <a:noFill/>
          <a:ln>
            <a:noFill/>
          </a:ln>
        </p:spPr>
        <p:txBody>
          <a:bodyPr spcFirstLastPara="1" wrap="square" lIns="91425" tIns="45700" rIns="91425" bIns="45700" anchor="b" anchorCtr="0">
            <a:noAutofit/>
          </a:bodyPr>
          <a:lstStyle>
            <a:lvl1pPr marL="0" marR="0" lvl="0"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1pPr>
            <a:lvl2pPr marL="0" marR="0" lvl="1"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2pPr>
            <a:lvl3pPr marL="0" marR="0" lvl="2"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3pPr>
            <a:lvl4pPr marL="0" marR="0" lvl="3"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4pPr>
            <a:lvl5pPr marL="0" marR="0" lvl="4"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5pPr>
            <a:lvl6pPr marL="0" marR="0" lvl="5"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6pPr>
            <a:lvl7pPr marL="0" marR="0" lvl="6"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7pPr>
            <a:lvl8pPr marL="0" marR="0" lvl="7"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8pPr>
            <a:lvl9pPr marL="0" marR="0" lvl="8"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3"/>
        <p:cNvGrpSpPr/>
        <p:nvPr/>
      </p:nvGrpSpPr>
      <p:grpSpPr>
        <a:xfrm>
          <a:off x="0" y="0"/>
          <a:ext cx="0" cy="0"/>
          <a:chOff x="0" y="0"/>
          <a:chExt cx="0" cy="0"/>
        </a:xfrm>
      </p:grpSpPr>
      <p:sp>
        <p:nvSpPr>
          <p:cNvPr id="54" name="Google Shape;54;p5"/>
          <p:cNvSpPr txBox="1">
            <a:spLocks noGrp="1"/>
          </p:cNvSpPr>
          <p:nvPr>
            <p:ph type="dt" idx="10"/>
          </p:nvPr>
        </p:nvSpPr>
        <p:spPr>
          <a:xfrm>
            <a:off x="6586537" y="612775"/>
            <a:ext cx="957262" cy="457200"/>
          </a:xfrm>
          <a:prstGeom prst="rect">
            <a:avLst/>
          </a:prstGeom>
          <a:noFill/>
          <a:ln>
            <a:noFill/>
          </a:ln>
        </p:spPr>
        <p:txBody>
          <a:bodyPr spcFirstLastPara="1" wrap="square" lIns="91425" tIns="91425" rIns="91425" bIns="91425" anchor="t" anchorCtr="0">
            <a:noAutofit/>
          </a:bodyPr>
          <a:lstStyle>
            <a:lvl1pPr marL="0" marR="0" lvl="0" indent="0" algn="l" rtl="0">
              <a:lnSpc>
                <a:spcPct val="100000"/>
              </a:lnSpc>
              <a:spcBef>
                <a:spcPts val="0"/>
              </a:spcBef>
              <a:spcAft>
                <a:spcPts val="0"/>
              </a:spcAft>
              <a:buSzPts val="1400"/>
              <a:buNone/>
              <a:defRPr sz="800" b="0" i="0" u="none">
                <a:solidFill>
                  <a:schemeClr val="accent2"/>
                </a:solidFill>
                <a:latin typeface="Georgia"/>
                <a:ea typeface="Georgia"/>
                <a:cs typeface="Georgia"/>
                <a:sym typeface="Georgia"/>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5" name="Google Shape;55;p5"/>
          <p:cNvSpPr txBox="1">
            <a:spLocks noGrp="1"/>
          </p:cNvSpPr>
          <p:nvPr>
            <p:ph type="ftr" idx="11"/>
          </p:nvPr>
        </p:nvSpPr>
        <p:spPr>
          <a:xfrm>
            <a:off x="5257800" y="612775"/>
            <a:ext cx="1325562" cy="457200"/>
          </a:xfrm>
          <a:prstGeom prst="rect">
            <a:avLst/>
          </a:prstGeom>
          <a:noFill/>
          <a:ln>
            <a:noFill/>
          </a:ln>
        </p:spPr>
        <p:txBody>
          <a:bodyPr spcFirstLastPara="1" wrap="square" lIns="91425" tIns="91425" rIns="91425" bIns="91425" anchor="t" anchorCtr="0">
            <a:noAutofit/>
          </a:bodyPr>
          <a:lstStyle>
            <a:lvl1pPr marL="0" marR="0" lvl="0" indent="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6" name="Google Shape;56;p5"/>
          <p:cNvSpPr txBox="1">
            <a:spLocks noGrp="1"/>
          </p:cNvSpPr>
          <p:nvPr>
            <p:ph type="sldNum" idx="12"/>
          </p:nvPr>
        </p:nvSpPr>
        <p:spPr>
          <a:xfrm>
            <a:off x="8174037" y="1587"/>
            <a:ext cx="762000" cy="366712"/>
          </a:xfrm>
          <a:prstGeom prst="rect">
            <a:avLst/>
          </a:prstGeom>
          <a:noFill/>
          <a:ln>
            <a:noFill/>
          </a:ln>
        </p:spPr>
        <p:txBody>
          <a:bodyPr spcFirstLastPara="1" wrap="square" lIns="91425" tIns="45700" rIns="91425" bIns="45700" anchor="b" anchorCtr="0">
            <a:noAutofit/>
          </a:bodyPr>
          <a:lstStyle>
            <a:lvl1pPr marL="0" marR="0" lvl="0"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1pPr>
            <a:lvl2pPr marL="0" marR="0" lvl="1"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2pPr>
            <a:lvl3pPr marL="0" marR="0" lvl="2"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3pPr>
            <a:lvl4pPr marL="0" marR="0" lvl="3"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4pPr>
            <a:lvl5pPr marL="0" marR="0" lvl="4"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5pPr>
            <a:lvl6pPr marL="0" marR="0" lvl="5"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6pPr>
            <a:lvl7pPr marL="0" marR="0" lvl="6"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7pPr>
            <a:lvl8pPr marL="0" marR="0" lvl="7"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8pPr>
            <a:lvl9pPr marL="0" marR="0" lvl="8"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57"/>
        <p:cNvGrpSpPr/>
        <p:nvPr/>
      </p:nvGrpSpPr>
      <p:grpSpPr>
        <a:xfrm>
          <a:off x="0" y="0"/>
          <a:ext cx="0" cy="0"/>
          <a:chOff x="0" y="0"/>
          <a:chExt cx="0" cy="0"/>
        </a:xfrm>
      </p:grpSpPr>
      <p:sp>
        <p:nvSpPr>
          <p:cNvPr id="58" name="Google Shape;58;p6"/>
          <p:cNvSpPr txBox="1">
            <a:spLocks noGrp="1"/>
          </p:cNvSpPr>
          <p:nvPr>
            <p:ph type="title"/>
          </p:nvPr>
        </p:nvSpPr>
        <p:spPr>
          <a:xfrm rot="5400000">
            <a:off x="4991100" y="2933700"/>
            <a:ext cx="5486400" cy="1905000"/>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1pPr>
            <a:lvl2pPr marL="0" marR="0" lvl="1"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2pPr>
            <a:lvl3pPr marL="0" marR="0" lvl="2"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3pPr>
            <a:lvl4pPr marL="0" marR="0" lvl="3"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4pPr>
            <a:lvl5pPr marL="0" marR="0" lvl="4"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5pPr>
            <a:lvl6pPr marL="457200" marR="0" lvl="5"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6pPr>
            <a:lvl7pPr marL="914400" marR="0" lvl="6"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7pPr>
            <a:lvl8pPr marL="1371600" marR="0" lvl="7"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8pPr>
            <a:lvl9pPr marL="1828800" marR="0" lvl="8"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9pPr>
          </a:lstStyle>
          <a:p>
            <a:endParaRPr/>
          </a:p>
        </p:txBody>
      </p:sp>
      <p:sp>
        <p:nvSpPr>
          <p:cNvPr id="59" name="Google Shape;59;p6"/>
          <p:cNvSpPr txBox="1">
            <a:spLocks noGrp="1"/>
          </p:cNvSpPr>
          <p:nvPr>
            <p:ph type="body" idx="1"/>
          </p:nvPr>
        </p:nvSpPr>
        <p:spPr>
          <a:xfrm rot="5400000">
            <a:off x="838200" y="762000"/>
            <a:ext cx="5486400" cy="62484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300"/>
              </a:spcBef>
              <a:spcAft>
                <a:spcPts val="0"/>
              </a:spcAft>
              <a:buClr>
                <a:srgbClr val="A8CDD7"/>
              </a:buClr>
              <a:buSzPts val="2800"/>
              <a:buFont typeface="Georgia"/>
              <a:buChar char="•"/>
              <a:defRPr sz="2800">
                <a:solidFill>
                  <a:schemeClr val="dk1"/>
                </a:solidFill>
                <a:latin typeface="Georgia"/>
                <a:ea typeface="Georgia"/>
                <a:cs typeface="Georgia"/>
                <a:sym typeface="Georgia"/>
              </a:defRPr>
            </a:lvl1pPr>
            <a:lvl2pPr marL="914400" marR="0" lvl="1" indent="-393700" algn="l" rtl="0">
              <a:spcBef>
                <a:spcPts val="300"/>
              </a:spcBef>
              <a:spcAft>
                <a:spcPts val="0"/>
              </a:spcAft>
              <a:buClr>
                <a:schemeClr val="accent2"/>
              </a:buClr>
              <a:buSzPts val="2600"/>
              <a:buFont typeface="Georgia"/>
              <a:buChar char="▫"/>
              <a:defRPr sz="2600" b="0" i="0" u="none" strike="noStrike" cap="none">
                <a:solidFill>
                  <a:schemeClr val="accent2"/>
                </a:solidFill>
                <a:latin typeface="Georgia"/>
                <a:ea typeface="Georgia"/>
                <a:cs typeface="Georgia"/>
                <a:sym typeface="Georgia"/>
              </a:defRPr>
            </a:lvl2pPr>
            <a:lvl3pPr marL="1371600" marR="0" lvl="2" indent="-381000" algn="l" rtl="0">
              <a:spcBef>
                <a:spcPts val="300"/>
              </a:spcBef>
              <a:spcAft>
                <a:spcPts val="0"/>
              </a:spcAft>
              <a:buClr>
                <a:schemeClr val="accent1"/>
              </a:buClr>
              <a:buSzPts val="2400"/>
              <a:buFont typeface="Noto Sans Symbols"/>
              <a:buChar char="⚫"/>
              <a:defRPr sz="2400" b="0" i="0" u="none" strike="noStrike" cap="none">
                <a:solidFill>
                  <a:schemeClr val="accent1"/>
                </a:solidFill>
                <a:latin typeface="Georgia"/>
                <a:ea typeface="Georgia"/>
                <a:cs typeface="Georgia"/>
                <a:sym typeface="Georgia"/>
              </a:defRPr>
            </a:lvl3pPr>
            <a:lvl4pPr marL="1828800" marR="0" lvl="3" indent="-368300" algn="l" rtl="0">
              <a:spcBef>
                <a:spcPts val="300"/>
              </a:spcBef>
              <a:spcAft>
                <a:spcPts val="0"/>
              </a:spcAft>
              <a:buClr>
                <a:schemeClr val="accent1"/>
              </a:buClr>
              <a:buSzPts val="2200"/>
              <a:buFont typeface="Noto Sans Symbols"/>
              <a:buChar char="⚫"/>
              <a:defRPr sz="2200" b="0" i="0" u="none" strike="noStrike" cap="none">
                <a:solidFill>
                  <a:schemeClr val="accent1"/>
                </a:solidFill>
                <a:latin typeface="Georgia"/>
                <a:ea typeface="Georgia"/>
                <a:cs typeface="Georgia"/>
                <a:sym typeface="Georgia"/>
              </a:defRPr>
            </a:lvl4pPr>
            <a:lvl5pPr marL="2286000" marR="0" lvl="4" indent="-355600" algn="l" rtl="0">
              <a:spcBef>
                <a:spcPts val="300"/>
              </a:spcBef>
              <a:spcAft>
                <a:spcPts val="0"/>
              </a:spcAft>
              <a:buClr>
                <a:srgbClr val="A8CDD7"/>
              </a:buClr>
              <a:buSzPts val="2000"/>
              <a:buFont typeface="Georgia"/>
              <a:buChar char="▫"/>
              <a:defRPr sz="2000" b="0" i="0" u="none" strike="noStrike" cap="none">
                <a:solidFill>
                  <a:srgbClr val="A8CDD7"/>
                </a:solidFill>
                <a:latin typeface="Georgia"/>
                <a:ea typeface="Georgia"/>
                <a:cs typeface="Georgia"/>
                <a:sym typeface="Georgia"/>
              </a:defRPr>
            </a:lvl5pPr>
            <a:lvl6pPr marL="2743200" marR="0" lvl="5" indent="-342900" algn="l" rtl="0">
              <a:spcBef>
                <a:spcPts val="300"/>
              </a:spcBef>
              <a:spcAft>
                <a:spcPts val="0"/>
              </a:spcAft>
              <a:buClr>
                <a:schemeClr val="accent3"/>
              </a:buClr>
              <a:buSzPts val="1800"/>
              <a:buFont typeface="Georgia"/>
              <a:buChar char="▫"/>
              <a:defRPr sz="1800" b="0" i="0" u="none" strike="noStrike" cap="none">
                <a:solidFill>
                  <a:schemeClr val="accent3"/>
                </a:solidFill>
                <a:latin typeface="Georgia"/>
                <a:ea typeface="Georgia"/>
                <a:cs typeface="Georgia"/>
                <a:sym typeface="Georgia"/>
              </a:defRPr>
            </a:lvl6pPr>
            <a:lvl7pPr marL="3200400" marR="0" lvl="6" indent="-330200" algn="l" rtl="0">
              <a:spcBef>
                <a:spcPts val="300"/>
              </a:spcBef>
              <a:spcAft>
                <a:spcPts val="0"/>
              </a:spcAft>
              <a:buClr>
                <a:schemeClr val="accent3"/>
              </a:buClr>
              <a:buSzPts val="1600"/>
              <a:buFont typeface="Georgia"/>
              <a:buChar char="▫"/>
              <a:defRPr sz="1600" b="0" i="0" u="none" strike="noStrike" cap="none">
                <a:solidFill>
                  <a:schemeClr val="accent3"/>
                </a:solidFill>
                <a:latin typeface="Georgia"/>
                <a:ea typeface="Georgia"/>
                <a:cs typeface="Georgia"/>
                <a:sym typeface="Georgia"/>
              </a:defRPr>
            </a:lvl7pPr>
            <a:lvl8pPr marL="3657600" marR="0" lvl="7" indent="-323850" algn="l" rtl="0">
              <a:spcBef>
                <a:spcPts val="300"/>
              </a:spcBef>
              <a:spcAft>
                <a:spcPts val="0"/>
              </a:spcAft>
              <a:buClr>
                <a:schemeClr val="accent3"/>
              </a:buClr>
              <a:buSzPts val="1500"/>
              <a:buFont typeface="Georgia"/>
              <a:buChar char="◦"/>
              <a:defRPr sz="1500" b="0" i="0" u="none" strike="noStrike" cap="none">
                <a:solidFill>
                  <a:schemeClr val="accent3"/>
                </a:solidFill>
                <a:latin typeface="Georgia"/>
                <a:ea typeface="Georgia"/>
                <a:cs typeface="Georgia"/>
                <a:sym typeface="Georgia"/>
              </a:defRPr>
            </a:lvl8pPr>
            <a:lvl9pPr marL="4114800" marR="0" lvl="8" indent="-317500" algn="l" rtl="0">
              <a:spcBef>
                <a:spcPts val="300"/>
              </a:spcBef>
              <a:spcAft>
                <a:spcPts val="0"/>
              </a:spcAft>
              <a:buClr>
                <a:schemeClr val="accent3"/>
              </a:buClr>
              <a:buSzPts val="1400"/>
              <a:buFont typeface="Georgia"/>
              <a:buChar char="◦"/>
              <a:defRPr sz="1400" b="0" i="0" u="none" strike="noStrike" cap="none">
                <a:solidFill>
                  <a:schemeClr val="accent3"/>
                </a:solidFill>
                <a:latin typeface="Georgia"/>
                <a:ea typeface="Georgia"/>
                <a:cs typeface="Georgia"/>
                <a:sym typeface="Georgia"/>
              </a:defRPr>
            </a:lvl9pPr>
          </a:lstStyle>
          <a:p>
            <a:endParaRPr/>
          </a:p>
        </p:txBody>
      </p:sp>
      <p:sp>
        <p:nvSpPr>
          <p:cNvPr id="60" name="Google Shape;60;p6"/>
          <p:cNvSpPr txBox="1">
            <a:spLocks noGrp="1"/>
          </p:cNvSpPr>
          <p:nvPr>
            <p:ph type="dt" idx="10"/>
          </p:nvPr>
        </p:nvSpPr>
        <p:spPr>
          <a:xfrm>
            <a:off x="6586537" y="612775"/>
            <a:ext cx="957262" cy="457200"/>
          </a:xfrm>
          <a:prstGeom prst="rect">
            <a:avLst/>
          </a:prstGeom>
          <a:noFill/>
          <a:ln>
            <a:noFill/>
          </a:ln>
        </p:spPr>
        <p:txBody>
          <a:bodyPr spcFirstLastPara="1" wrap="square" lIns="91425" tIns="91425" rIns="91425" bIns="91425" anchor="t" anchorCtr="0">
            <a:noAutofit/>
          </a:bodyPr>
          <a:lstStyle>
            <a:lvl1pPr marL="0" marR="0" lvl="0" indent="0" algn="l" rtl="0">
              <a:lnSpc>
                <a:spcPct val="100000"/>
              </a:lnSpc>
              <a:spcBef>
                <a:spcPts val="0"/>
              </a:spcBef>
              <a:spcAft>
                <a:spcPts val="0"/>
              </a:spcAft>
              <a:buSzPts val="1400"/>
              <a:buNone/>
              <a:defRPr sz="800" b="0" i="0" u="none">
                <a:solidFill>
                  <a:schemeClr val="accent2"/>
                </a:solidFill>
                <a:latin typeface="Georgia"/>
                <a:ea typeface="Georgia"/>
                <a:cs typeface="Georgia"/>
                <a:sym typeface="Georgia"/>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61" name="Google Shape;61;p6"/>
          <p:cNvSpPr txBox="1">
            <a:spLocks noGrp="1"/>
          </p:cNvSpPr>
          <p:nvPr>
            <p:ph type="ftr" idx="11"/>
          </p:nvPr>
        </p:nvSpPr>
        <p:spPr>
          <a:xfrm>
            <a:off x="5257800" y="612775"/>
            <a:ext cx="1325562" cy="457200"/>
          </a:xfrm>
          <a:prstGeom prst="rect">
            <a:avLst/>
          </a:prstGeom>
          <a:noFill/>
          <a:ln>
            <a:noFill/>
          </a:ln>
        </p:spPr>
        <p:txBody>
          <a:bodyPr spcFirstLastPara="1" wrap="square" lIns="91425" tIns="91425" rIns="91425" bIns="91425" anchor="t" anchorCtr="0">
            <a:noAutofit/>
          </a:bodyPr>
          <a:lstStyle>
            <a:lvl1pPr marL="0" marR="0" lvl="0" indent="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62" name="Google Shape;62;p6"/>
          <p:cNvSpPr txBox="1">
            <a:spLocks noGrp="1"/>
          </p:cNvSpPr>
          <p:nvPr>
            <p:ph type="sldNum" idx="12"/>
          </p:nvPr>
        </p:nvSpPr>
        <p:spPr>
          <a:xfrm>
            <a:off x="8174037" y="1587"/>
            <a:ext cx="762000" cy="366712"/>
          </a:xfrm>
          <a:prstGeom prst="rect">
            <a:avLst/>
          </a:prstGeom>
          <a:noFill/>
          <a:ln>
            <a:noFill/>
          </a:ln>
        </p:spPr>
        <p:txBody>
          <a:bodyPr spcFirstLastPara="1" wrap="square" lIns="91425" tIns="45700" rIns="91425" bIns="45700" anchor="b" anchorCtr="0">
            <a:noAutofit/>
          </a:bodyPr>
          <a:lstStyle>
            <a:lvl1pPr marL="0" marR="0" lvl="0"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1pPr>
            <a:lvl2pPr marL="0" marR="0" lvl="1"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2pPr>
            <a:lvl3pPr marL="0" marR="0" lvl="2"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3pPr>
            <a:lvl4pPr marL="0" marR="0" lvl="3"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4pPr>
            <a:lvl5pPr marL="0" marR="0" lvl="4"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5pPr>
            <a:lvl6pPr marL="0" marR="0" lvl="5"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6pPr>
            <a:lvl7pPr marL="0" marR="0" lvl="6"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7pPr>
            <a:lvl8pPr marL="0" marR="0" lvl="7"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8pPr>
            <a:lvl9pPr marL="0" marR="0" lvl="8"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3"/>
        <p:cNvGrpSpPr/>
        <p:nvPr/>
      </p:nvGrpSpPr>
      <p:grpSpPr>
        <a:xfrm>
          <a:off x="0" y="0"/>
          <a:ext cx="0" cy="0"/>
          <a:chOff x="0" y="0"/>
          <a:chExt cx="0" cy="0"/>
        </a:xfrm>
      </p:grpSpPr>
      <p:sp>
        <p:nvSpPr>
          <p:cNvPr id="64" name="Google Shape;64;p7"/>
          <p:cNvSpPr txBox="1">
            <a:spLocks noGrp="1"/>
          </p:cNvSpPr>
          <p:nvPr>
            <p:ph type="title"/>
          </p:nvPr>
        </p:nvSpPr>
        <p:spPr>
          <a:xfrm>
            <a:off x="457200" y="1143000"/>
            <a:ext cx="8229600" cy="1066800"/>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1pPr>
            <a:lvl2pPr marL="0" marR="0" lvl="1"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2pPr>
            <a:lvl3pPr marL="0" marR="0" lvl="2"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3pPr>
            <a:lvl4pPr marL="0" marR="0" lvl="3"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4pPr>
            <a:lvl5pPr marL="0" marR="0" lvl="4"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5pPr>
            <a:lvl6pPr marL="457200" marR="0" lvl="5"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6pPr>
            <a:lvl7pPr marL="914400" marR="0" lvl="6"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7pPr>
            <a:lvl8pPr marL="1371600" marR="0" lvl="7"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8pPr>
            <a:lvl9pPr marL="1828800" marR="0" lvl="8"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9pPr>
          </a:lstStyle>
          <a:p>
            <a:endParaRPr/>
          </a:p>
        </p:txBody>
      </p:sp>
      <p:sp>
        <p:nvSpPr>
          <p:cNvPr id="65" name="Google Shape;65;p7"/>
          <p:cNvSpPr txBox="1">
            <a:spLocks noGrp="1"/>
          </p:cNvSpPr>
          <p:nvPr>
            <p:ph type="body" idx="1"/>
          </p:nvPr>
        </p:nvSpPr>
        <p:spPr>
          <a:xfrm rot="5400000">
            <a:off x="2409825" y="296862"/>
            <a:ext cx="4324350" cy="82296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300"/>
              </a:spcBef>
              <a:spcAft>
                <a:spcPts val="0"/>
              </a:spcAft>
              <a:buClr>
                <a:srgbClr val="A8CDD7"/>
              </a:buClr>
              <a:buSzPts val="2800"/>
              <a:buFont typeface="Georgia"/>
              <a:buChar char="•"/>
              <a:defRPr sz="2800">
                <a:solidFill>
                  <a:schemeClr val="dk1"/>
                </a:solidFill>
                <a:latin typeface="Georgia"/>
                <a:ea typeface="Georgia"/>
                <a:cs typeface="Georgia"/>
                <a:sym typeface="Georgia"/>
              </a:defRPr>
            </a:lvl1pPr>
            <a:lvl2pPr marL="914400" marR="0" lvl="1" indent="-393700" algn="l" rtl="0">
              <a:spcBef>
                <a:spcPts val="300"/>
              </a:spcBef>
              <a:spcAft>
                <a:spcPts val="0"/>
              </a:spcAft>
              <a:buClr>
                <a:schemeClr val="accent2"/>
              </a:buClr>
              <a:buSzPts val="2600"/>
              <a:buFont typeface="Georgia"/>
              <a:buChar char="▫"/>
              <a:defRPr sz="2600" b="0" i="0" u="none" strike="noStrike" cap="none">
                <a:solidFill>
                  <a:schemeClr val="accent2"/>
                </a:solidFill>
                <a:latin typeface="Georgia"/>
                <a:ea typeface="Georgia"/>
                <a:cs typeface="Georgia"/>
                <a:sym typeface="Georgia"/>
              </a:defRPr>
            </a:lvl2pPr>
            <a:lvl3pPr marL="1371600" marR="0" lvl="2" indent="-381000" algn="l" rtl="0">
              <a:spcBef>
                <a:spcPts val="300"/>
              </a:spcBef>
              <a:spcAft>
                <a:spcPts val="0"/>
              </a:spcAft>
              <a:buClr>
                <a:schemeClr val="accent1"/>
              </a:buClr>
              <a:buSzPts val="2400"/>
              <a:buFont typeface="Noto Sans Symbols"/>
              <a:buChar char="⚫"/>
              <a:defRPr sz="2400" b="0" i="0" u="none" strike="noStrike" cap="none">
                <a:solidFill>
                  <a:schemeClr val="accent1"/>
                </a:solidFill>
                <a:latin typeface="Georgia"/>
                <a:ea typeface="Georgia"/>
                <a:cs typeface="Georgia"/>
                <a:sym typeface="Georgia"/>
              </a:defRPr>
            </a:lvl3pPr>
            <a:lvl4pPr marL="1828800" marR="0" lvl="3" indent="-368300" algn="l" rtl="0">
              <a:spcBef>
                <a:spcPts val="300"/>
              </a:spcBef>
              <a:spcAft>
                <a:spcPts val="0"/>
              </a:spcAft>
              <a:buClr>
                <a:schemeClr val="accent1"/>
              </a:buClr>
              <a:buSzPts val="2200"/>
              <a:buFont typeface="Noto Sans Symbols"/>
              <a:buChar char="⚫"/>
              <a:defRPr sz="2200" b="0" i="0" u="none" strike="noStrike" cap="none">
                <a:solidFill>
                  <a:schemeClr val="accent1"/>
                </a:solidFill>
                <a:latin typeface="Georgia"/>
                <a:ea typeface="Georgia"/>
                <a:cs typeface="Georgia"/>
                <a:sym typeface="Georgia"/>
              </a:defRPr>
            </a:lvl4pPr>
            <a:lvl5pPr marL="2286000" marR="0" lvl="4" indent="-355600" algn="l" rtl="0">
              <a:spcBef>
                <a:spcPts val="300"/>
              </a:spcBef>
              <a:spcAft>
                <a:spcPts val="0"/>
              </a:spcAft>
              <a:buClr>
                <a:srgbClr val="A8CDD7"/>
              </a:buClr>
              <a:buSzPts val="2000"/>
              <a:buFont typeface="Georgia"/>
              <a:buChar char="▫"/>
              <a:defRPr sz="2000" b="0" i="0" u="none" strike="noStrike" cap="none">
                <a:solidFill>
                  <a:srgbClr val="A8CDD7"/>
                </a:solidFill>
                <a:latin typeface="Georgia"/>
                <a:ea typeface="Georgia"/>
                <a:cs typeface="Georgia"/>
                <a:sym typeface="Georgia"/>
              </a:defRPr>
            </a:lvl5pPr>
            <a:lvl6pPr marL="2743200" marR="0" lvl="5" indent="-342900" algn="l" rtl="0">
              <a:spcBef>
                <a:spcPts val="300"/>
              </a:spcBef>
              <a:spcAft>
                <a:spcPts val="0"/>
              </a:spcAft>
              <a:buClr>
                <a:schemeClr val="accent3"/>
              </a:buClr>
              <a:buSzPts val="1800"/>
              <a:buFont typeface="Georgia"/>
              <a:buChar char="▫"/>
              <a:defRPr sz="1800" b="0" i="0" u="none" strike="noStrike" cap="none">
                <a:solidFill>
                  <a:schemeClr val="accent3"/>
                </a:solidFill>
                <a:latin typeface="Georgia"/>
                <a:ea typeface="Georgia"/>
                <a:cs typeface="Georgia"/>
                <a:sym typeface="Georgia"/>
              </a:defRPr>
            </a:lvl6pPr>
            <a:lvl7pPr marL="3200400" marR="0" lvl="6" indent="-330200" algn="l" rtl="0">
              <a:spcBef>
                <a:spcPts val="300"/>
              </a:spcBef>
              <a:spcAft>
                <a:spcPts val="0"/>
              </a:spcAft>
              <a:buClr>
                <a:schemeClr val="accent3"/>
              </a:buClr>
              <a:buSzPts val="1600"/>
              <a:buFont typeface="Georgia"/>
              <a:buChar char="▫"/>
              <a:defRPr sz="1600" b="0" i="0" u="none" strike="noStrike" cap="none">
                <a:solidFill>
                  <a:schemeClr val="accent3"/>
                </a:solidFill>
                <a:latin typeface="Georgia"/>
                <a:ea typeface="Georgia"/>
                <a:cs typeface="Georgia"/>
                <a:sym typeface="Georgia"/>
              </a:defRPr>
            </a:lvl7pPr>
            <a:lvl8pPr marL="3657600" marR="0" lvl="7" indent="-323850" algn="l" rtl="0">
              <a:spcBef>
                <a:spcPts val="300"/>
              </a:spcBef>
              <a:spcAft>
                <a:spcPts val="0"/>
              </a:spcAft>
              <a:buClr>
                <a:schemeClr val="accent3"/>
              </a:buClr>
              <a:buSzPts val="1500"/>
              <a:buFont typeface="Georgia"/>
              <a:buChar char="◦"/>
              <a:defRPr sz="1500" b="0" i="0" u="none" strike="noStrike" cap="none">
                <a:solidFill>
                  <a:schemeClr val="accent3"/>
                </a:solidFill>
                <a:latin typeface="Georgia"/>
                <a:ea typeface="Georgia"/>
                <a:cs typeface="Georgia"/>
                <a:sym typeface="Georgia"/>
              </a:defRPr>
            </a:lvl8pPr>
            <a:lvl9pPr marL="4114800" marR="0" lvl="8" indent="-317500" algn="l" rtl="0">
              <a:spcBef>
                <a:spcPts val="300"/>
              </a:spcBef>
              <a:spcAft>
                <a:spcPts val="0"/>
              </a:spcAft>
              <a:buClr>
                <a:schemeClr val="accent3"/>
              </a:buClr>
              <a:buSzPts val="1400"/>
              <a:buFont typeface="Georgia"/>
              <a:buChar char="◦"/>
              <a:defRPr sz="1400" b="0" i="0" u="none" strike="noStrike" cap="none">
                <a:solidFill>
                  <a:schemeClr val="accent3"/>
                </a:solidFill>
                <a:latin typeface="Georgia"/>
                <a:ea typeface="Georgia"/>
                <a:cs typeface="Georgia"/>
                <a:sym typeface="Georgia"/>
              </a:defRPr>
            </a:lvl9pPr>
          </a:lstStyle>
          <a:p>
            <a:endParaRPr/>
          </a:p>
        </p:txBody>
      </p:sp>
      <p:sp>
        <p:nvSpPr>
          <p:cNvPr id="66" name="Google Shape;66;p7"/>
          <p:cNvSpPr txBox="1">
            <a:spLocks noGrp="1"/>
          </p:cNvSpPr>
          <p:nvPr>
            <p:ph type="dt" idx="10"/>
          </p:nvPr>
        </p:nvSpPr>
        <p:spPr>
          <a:xfrm>
            <a:off x="6586537" y="612775"/>
            <a:ext cx="957262" cy="457200"/>
          </a:xfrm>
          <a:prstGeom prst="rect">
            <a:avLst/>
          </a:prstGeom>
          <a:noFill/>
          <a:ln>
            <a:noFill/>
          </a:ln>
        </p:spPr>
        <p:txBody>
          <a:bodyPr spcFirstLastPara="1" wrap="square" lIns="91425" tIns="91425" rIns="91425" bIns="91425" anchor="t" anchorCtr="0">
            <a:noAutofit/>
          </a:bodyPr>
          <a:lstStyle>
            <a:lvl1pPr marL="0" marR="0" lvl="0" indent="0" algn="l" rtl="0">
              <a:lnSpc>
                <a:spcPct val="100000"/>
              </a:lnSpc>
              <a:spcBef>
                <a:spcPts val="0"/>
              </a:spcBef>
              <a:spcAft>
                <a:spcPts val="0"/>
              </a:spcAft>
              <a:buSzPts val="1400"/>
              <a:buNone/>
              <a:defRPr sz="800" b="0" i="0" u="none">
                <a:solidFill>
                  <a:schemeClr val="accent2"/>
                </a:solidFill>
                <a:latin typeface="Georgia"/>
                <a:ea typeface="Georgia"/>
                <a:cs typeface="Georgia"/>
                <a:sym typeface="Georgia"/>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67" name="Google Shape;67;p7"/>
          <p:cNvSpPr txBox="1">
            <a:spLocks noGrp="1"/>
          </p:cNvSpPr>
          <p:nvPr>
            <p:ph type="ftr" idx="11"/>
          </p:nvPr>
        </p:nvSpPr>
        <p:spPr>
          <a:xfrm>
            <a:off x="5257800" y="612775"/>
            <a:ext cx="1325562" cy="457200"/>
          </a:xfrm>
          <a:prstGeom prst="rect">
            <a:avLst/>
          </a:prstGeom>
          <a:noFill/>
          <a:ln>
            <a:noFill/>
          </a:ln>
        </p:spPr>
        <p:txBody>
          <a:bodyPr spcFirstLastPara="1" wrap="square" lIns="91425" tIns="91425" rIns="91425" bIns="91425" anchor="t" anchorCtr="0">
            <a:noAutofit/>
          </a:bodyPr>
          <a:lstStyle>
            <a:lvl1pPr marL="0" marR="0" lvl="0" indent="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68" name="Google Shape;68;p7"/>
          <p:cNvSpPr txBox="1">
            <a:spLocks noGrp="1"/>
          </p:cNvSpPr>
          <p:nvPr>
            <p:ph type="sldNum" idx="12"/>
          </p:nvPr>
        </p:nvSpPr>
        <p:spPr>
          <a:xfrm>
            <a:off x="8174037" y="1587"/>
            <a:ext cx="762000" cy="366712"/>
          </a:xfrm>
          <a:prstGeom prst="rect">
            <a:avLst/>
          </a:prstGeom>
          <a:noFill/>
          <a:ln>
            <a:noFill/>
          </a:ln>
        </p:spPr>
        <p:txBody>
          <a:bodyPr spcFirstLastPara="1" wrap="square" lIns="91425" tIns="45700" rIns="91425" bIns="45700" anchor="b" anchorCtr="0">
            <a:noAutofit/>
          </a:bodyPr>
          <a:lstStyle>
            <a:lvl1pPr marL="0" marR="0" lvl="0"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1pPr>
            <a:lvl2pPr marL="0" marR="0" lvl="1"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2pPr>
            <a:lvl3pPr marL="0" marR="0" lvl="2"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3pPr>
            <a:lvl4pPr marL="0" marR="0" lvl="3"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4pPr>
            <a:lvl5pPr marL="0" marR="0" lvl="4"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5pPr>
            <a:lvl6pPr marL="0" marR="0" lvl="5"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6pPr>
            <a:lvl7pPr marL="0" marR="0" lvl="6"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7pPr>
            <a:lvl8pPr marL="0" marR="0" lvl="7"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8pPr>
            <a:lvl9pPr marL="0" marR="0" lvl="8"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9"/>
        <p:cNvGrpSpPr/>
        <p:nvPr/>
      </p:nvGrpSpPr>
      <p:grpSpPr>
        <a:xfrm>
          <a:off x="0" y="0"/>
          <a:ext cx="0" cy="0"/>
          <a:chOff x="0" y="0"/>
          <a:chExt cx="0" cy="0"/>
        </a:xfrm>
      </p:grpSpPr>
      <p:sp>
        <p:nvSpPr>
          <p:cNvPr id="70" name="Google Shape;70;p8"/>
          <p:cNvSpPr txBox="1">
            <a:spLocks noGrp="1"/>
          </p:cNvSpPr>
          <p:nvPr>
            <p:ph type="title"/>
          </p:nvPr>
        </p:nvSpPr>
        <p:spPr>
          <a:xfrm rot="-5400000">
            <a:off x="3393017" y="3156577"/>
            <a:ext cx="4681637" cy="586803"/>
          </a:xfrm>
          <a:prstGeom prst="rect">
            <a:avLst/>
          </a:prstGeom>
          <a:noFill/>
          <a:ln>
            <a:noFill/>
          </a:ln>
        </p:spPr>
        <p:txBody>
          <a:bodyPr spcFirstLastPara="1" wrap="square" lIns="91425" tIns="91425" rIns="91425" bIns="91425" anchor="t" anchorCtr="0">
            <a:noAutofit/>
          </a:bodyPr>
          <a:lstStyle>
            <a:lvl1pPr marL="0" marR="0" lvl="0" indent="0" algn="ctr" rtl="0">
              <a:spcBef>
                <a:spcPts val="0"/>
              </a:spcBef>
              <a:spcAft>
                <a:spcPts val="0"/>
              </a:spcAft>
              <a:buClr>
                <a:schemeClr val="dk2"/>
              </a:buClr>
              <a:buSzPts val="1400"/>
              <a:buFont typeface="Trebuchet MS"/>
              <a:buNone/>
              <a:defRPr sz="2000" b="1" i="0" u="none" strike="noStrike" cap="none">
                <a:solidFill>
                  <a:schemeClr val="dk2"/>
                </a:solidFill>
                <a:latin typeface="Trebuchet MS"/>
                <a:ea typeface="Trebuchet MS"/>
                <a:cs typeface="Trebuchet MS"/>
                <a:sym typeface="Trebuchet MS"/>
              </a:defRPr>
            </a:lvl1pPr>
            <a:lvl2pPr marL="0" marR="0" lvl="1"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2pPr>
            <a:lvl3pPr marL="0" marR="0" lvl="2"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3pPr>
            <a:lvl4pPr marL="0" marR="0" lvl="3"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4pPr>
            <a:lvl5pPr marL="0" marR="0" lvl="4"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5pPr>
            <a:lvl6pPr marL="457200" marR="0" lvl="5"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6pPr>
            <a:lvl7pPr marL="914400" marR="0" lvl="6"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7pPr>
            <a:lvl8pPr marL="1371600" marR="0" lvl="7"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8pPr>
            <a:lvl9pPr marL="1828800" marR="0" lvl="8"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9pPr>
          </a:lstStyle>
          <a:p>
            <a:endParaRPr/>
          </a:p>
        </p:txBody>
      </p:sp>
      <p:sp>
        <p:nvSpPr>
          <p:cNvPr id="71" name="Google Shape;71;p8"/>
          <p:cNvSpPr>
            <a:spLocks noGrp="1"/>
          </p:cNvSpPr>
          <p:nvPr>
            <p:ph type="pic" idx="2"/>
          </p:nvPr>
        </p:nvSpPr>
        <p:spPr>
          <a:xfrm>
            <a:off x="403671" y="1143000"/>
            <a:ext cx="4572000" cy="4572000"/>
          </a:xfrm>
          <a:prstGeom prst="rect">
            <a:avLst/>
          </a:prstGeom>
          <a:solidFill>
            <a:srgbClr val="EAEAEA"/>
          </a:solidFill>
          <a:ln w="50800" cap="flat" cmpd="sng">
            <a:solidFill>
              <a:srgbClr val="FFFFFF"/>
            </a:solidFill>
            <a:prstDash val="solid"/>
            <a:miter lim="8000"/>
            <a:headEnd type="none" w="sm" len="sm"/>
            <a:tailEnd type="none" w="sm" len="sm"/>
          </a:ln>
          <a:effectLst>
            <a:outerShdw blurRad="57150" dist="31750" dir="4800000" algn="tl" rotWithShape="0">
              <a:srgbClr val="000000">
                <a:alpha val="24705"/>
              </a:srgbClr>
            </a:outerShdw>
          </a:effectLst>
        </p:spPr>
        <p:txBody>
          <a:bodyPr spcFirstLastPara="1" wrap="square" lIns="91425" tIns="91425" rIns="91425" bIns="91425" anchor="t" anchorCtr="0">
            <a:noAutofit/>
          </a:bodyPr>
          <a:lstStyle>
            <a:lvl1pPr marL="0" marR="0" lvl="0" indent="0" algn="l" rtl="0">
              <a:spcBef>
                <a:spcPts val="300"/>
              </a:spcBef>
              <a:spcAft>
                <a:spcPts val="0"/>
              </a:spcAft>
              <a:buClr>
                <a:srgbClr val="A8CDD7"/>
              </a:buClr>
              <a:buSzPts val="1400"/>
              <a:buFont typeface="Georgia"/>
              <a:buNone/>
              <a:defRPr sz="3200">
                <a:solidFill>
                  <a:schemeClr val="dk1"/>
                </a:solidFill>
                <a:latin typeface="Georgia"/>
                <a:ea typeface="Georgia"/>
                <a:cs typeface="Georgia"/>
                <a:sym typeface="Georgia"/>
              </a:defRPr>
            </a:lvl1pPr>
            <a:lvl2pPr marL="657225" marR="0" lvl="1" indent="-250825" algn="l" rtl="0">
              <a:spcBef>
                <a:spcPts val="300"/>
              </a:spcBef>
              <a:spcAft>
                <a:spcPts val="0"/>
              </a:spcAft>
              <a:buClr>
                <a:schemeClr val="accent2"/>
              </a:buClr>
              <a:buSzPts val="2600"/>
              <a:buFont typeface="Georgia"/>
              <a:buChar char="▫"/>
              <a:defRPr sz="2600" b="0" i="0" u="none" strike="noStrike" cap="none">
                <a:solidFill>
                  <a:schemeClr val="accent2"/>
                </a:solidFill>
                <a:latin typeface="Georgia"/>
                <a:ea typeface="Georgia"/>
                <a:cs typeface="Georgia"/>
                <a:sym typeface="Georgia"/>
              </a:defRPr>
            </a:lvl2pPr>
            <a:lvl3pPr marL="922338" marR="0" lvl="2" indent="-223837" algn="l" rtl="0">
              <a:spcBef>
                <a:spcPts val="300"/>
              </a:spcBef>
              <a:spcAft>
                <a:spcPts val="0"/>
              </a:spcAft>
              <a:buClr>
                <a:schemeClr val="accent1"/>
              </a:buClr>
              <a:buSzPts val="2400"/>
              <a:buFont typeface="Noto Sans Symbols"/>
              <a:buChar char="⚫"/>
              <a:defRPr sz="2400" b="0" i="0" u="none" strike="noStrike" cap="none">
                <a:solidFill>
                  <a:schemeClr val="accent1"/>
                </a:solidFill>
                <a:latin typeface="Georgia"/>
                <a:ea typeface="Georgia"/>
                <a:cs typeface="Georgia"/>
                <a:sym typeface="Georgia"/>
              </a:defRPr>
            </a:lvl3pPr>
            <a:lvl4pPr marL="1179513" marR="0" lvl="3" indent="-201612" algn="l" rtl="0">
              <a:spcBef>
                <a:spcPts val="300"/>
              </a:spcBef>
              <a:spcAft>
                <a:spcPts val="0"/>
              </a:spcAft>
              <a:buClr>
                <a:schemeClr val="accent1"/>
              </a:buClr>
              <a:buSzPts val="2200"/>
              <a:buFont typeface="Noto Sans Symbols"/>
              <a:buChar char="⚫"/>
              <a:defRPr sz="2200" b="0" i="0" u="none" strike="noStrike" cap="none">
                <a:solidFill>
                  <a:schemeClr val="accent1"/>
                </a:solidFill>
                <a:latin typeface="Georgia"/>
                <a:ea typeface="Georgia"/>
                <a:cs typeface="Georgia"/>
                <a:sym typeface="Georgia"/>
              </a:defRPr>
            </a:lvl4pPr>
            <a:lvl5pPr marL="1389063" marR="0" lvl="4" indent="-182562" algn="l" rtl="0">
              <a:spcBef>
                <a:spcPts val="300"/>
              </a:spcBef>
              <a:spcAft>
                <a:spcPts val="0"/>
              </a:spcAft>
              <a:buClr>
                <a:srgbClr val="A8CDD7"/>
              </a:buClr>
              <a:buSzPts val="2000"/>
              <a:buFont typeface="Georgia"/>
              <a:buChar char="▫"/>
              <a:defRPr sz="2000" b="0" i="0" u="none" strike="noStrike" cap="none">
                <a:solidFill>
                  <a:srgbClr val="A8CDD7"/>
                </a:solidFill>
                <a:latin typeface="Georgia"/>
                <a:ea typeface="Georgia"/>
                <a:cs typeface="Georgia"/>
                <a:sym typeface="Georgia"/>
              </a:defRPr>
            </a:lvl5pPr>
            <a:lvl6pPr marL="1609344" marR="0" lvl="5" indent="-186944" algn="l" rtl="0">
              <a:spcBef>
                <a:spcPts val="300"/>
              </a:spcBef>
              <a:spcAft>
                <a:spcPts val="0"/>
              </a:spcAft>
              <a:buClr>
                <a:schemeClr val="accent3"/>
              </a:buClr>
              <a:buSzPts val="1800"/>
              <a:buFont typeface="Georgia"/>
              <a:buChar char="▫"/>
              <a:defRPr sz="1800" b="0" i="0" u="none" strike="noStrike" cap="none">
                <a:solidFill>
                  <a:schemeClr val="accent3"/>
                </a:solidFill>
                <a:latin typeface="Georgia"/>
                <a:ea typeface="Georgia"/>
                <a:cs typeface="Georgia"/>
                <a:sym typeface="Georgia"/>
              </a:defRPr>
            </a:lvl6pPr>
            <a:lvl7pPr marL="1828800" marR="0" lvl="6" indent="-190500" algn="l" rtl="0">
              <a:spcBef>
                <a:spcPts val="300"/>
              </a:spcBef>
              <a:spcAft>
                <a:spcPts val="0"/>
              </a:spcAft>
              <a:buClr>
                <a:schemeClr val="accent3"/>
              </a:buClr>
              <a:buSzPts val="1600"/>
              <a:buFont typeface="Georgia"/>
              <a:buChar char="▫"/>
              <a:defRPr sz="1600" b="0" i="0" u="none" strike="noStrike" cap="none">
                <a:solidFill>
                  <a:schemeClr val="accent3"/>
                </a:solidFill>
                <a:latin typeface="Georgia"/>
                <a:ea typeface="Georgia"/>
                <a:cs typeface="Georgia"/>
                <a:sym typeface="Georgia"/>
              </a:defRPr>
            </a:lvl7pPr>
            <a:lvl8pPr marL="2029968" marR="0" lvl="7" indent="-188467" algn="l" rtl="0">
              <a:spcBef>
                <a:spcPts val="300"/>
              </a:spcBef>
              <a:spcAft>
                <a:spcPts val="0"/>
              </a:spcAft>
              <a:buClr>
                <a:schemeClr val="accent3"/>
              </a:buClr>
              <a:buSzPts val="1500"/>
              <a:buFont typeface="Georgia"/>
              <a:buChar char="◦"/>
              <a:defRPr sz="1500" b="0" i="0" u="none" strike="noStrike" cap="none">
                <a:solidFill>
                  <a:schemeClr val="accent3"/>
                </a:solidFill>
                <a:latin typeface="Georgia"/>
                <a:ea typeface="Georgia"/>
                <a:cs typeface="Georgia"/>
                <a:sym typeface="Georgia"/>
              </a:defRPr>
            </a:lvl8pPr>
            <a:lvl9pPr marL="2240280" marR="0" lvl="8" indent="-182879" algn="l" rtl="0">
              <a:spcBef>
                <a:spcPts val="300"/>
              </a:spcBef>
              <a:spcAft>
                <a:spcPts val="0"/>
              </a:spcAft>
              <a:buClr>
                <a:schemeClr val="accent3"/>
              </a:buClr>
              <a:buSzPts val="1400"/>
              <a:buFont typeface="Georgia"/>
              <a:buChar char="◦"/>
              <a:defRPr sz="1400" b="0" i="0" u="none" strike="noStrike" cap="none">
                <a:solidFill>
                  <a:schemeClr val="accent3"/>
                </a:solidFill>
                <a:latin typeface="Georgia"/>
                <a:ea typeface="Georgia"/>
                <a:cs typeface="Georgia"/>
                <a:sym typeface="Georgia"/>
              </a:defRPr>
            </a:lvl9pPr>
          </a:lstStyle>
          <a:p>
            <a:endParaRPr/>
          </a:p>
        </p:txBody>
      </p:sp>
      <p:sp>
        <p:nvSpPr>
          <p:cNvPr id="72" name="Google Shape;72;p8"/>
          <p:cNvSpPr txBox="1">
            <a:spLocks noGrp="1"/>
          </p:cNvSpPr>
          <p:nvPr>
            <p:ph type="body" idx="1"/>
          </p:nvPr>
        </p:nvSpPr>
        <p:spPr>
          <a:xfrm>
            <a:off x="6088443" y="3274308"/>
            <a:ext cx="2590800" cy="2516489"/>
          </a:xfrm>
          <a:prstGeom prst="rect">
            <a:avLst/>
          </a:prstGeom>
          <a:noFill/>
          <a:ln>
            <a:noFill/>
          </a:ln>
        </p:spPr>
        <p:txBody>
          <a:bodyPr spcFirstLastPara="1" wrap="square" lIns="91425" tIns="91425" rIns="91425" bIns="91425" anchor="t" anchorCtr="0">
            <a:noAutofit/>
          </a:bodyPr>
          <a:lstStyle>
            <a:lvl1pPr marL="457200" marR="0" lvl="0" indent="-228600" algn="l" rtl="0">
              <a:lnSpc>
                <a:spcPct val="100000"/>
              </a:lnSpc>
              <a:spcBef>
                <a:spcPts val="0"/>
              </a:spcBef>
              <a:spcAft>
                <a:spcPts val="0"/>
              </a:spcAft>
              <a:buClr>
                <a:srgbClr val="A8CDD7"/>
              </a:buClr>
              <a:buSzPts val="2800"/>
              <a:buFont typeface="Georgia"/>
              <a:buNone/>
              <a:defRPr sz="1300">
                <a:solidFill>
                  <a:schemeClr val="dk1"/>
                </a:solidFill>
                <a:latin typeface="Georgia"/>
                <a:ea typeface="Georgia"/>
                <a:cs typeface="Georgia"/>
                <a:sym typeface="Georgia"/>
              </a:defRPr>
            </a:lvl1pPr>
            <a:lvl2pPr marL="914400" marR="0" lvl="1" indent="-228600" algn="l" rtl="0">
              <a:spcBef>
                <a:spcPts val="300"/>
              </a:spcBef>
              <a:spcAft>
                <a:spcPts val="0"/>
              </a:spcAft>
              <a:buClr>
                <a:schemeClr val="accent2"/>
              </a:buClr>
              <a:buSzPts val="2600"/>
              <a:buFont typeface="Georgia"/>
              <a:buNone/>
              <a:defRPr sz="1200" b="0" i="0" u="none" strike="noStrike" cap="none">
                <a:solidFill>
                  <a:schemeClr val="accent2"/>
                </a:solidFill>
                <a:latin typeface="Georgia"/>
                <a:ea typeface="Georgia"/>
                <a:cs typeface="Georgia"/>
                <a:sym typeface="Georgia"/>
              </a:defRPr>
            </a:lvl2pPr>
            <a:lvl3pPr marL="1371600" marR="0" lvl="2" indent="-228600" algn="l" rtl="0">
              <a:spcBef>
                <a:spcPts val="300"/>
              </a:spcBef>
              <a:spcAft>
                <a:spcPts val="0"/>
              </a:spcAft>
              <a:buClr>
                <a:schemeClr val="accent1"/>
              </a:buClr>
              <a:buSzPts val="2400"/>
              <a:buFont typeface="Noto Sans Symbols"/>
              <a:buNone/>
              <a:defRPr sz="1000" b="0" i="0" u="none" strike="noStrike" cap="none">
                <a:solidFill>
                  <a:schemeClr val="accent1"/>
                </a:solidFill>
                <a:latin typeface="Georgia"/>
                <a:ea typeface="Georgia"/>
                <a:cs typeface="Georgia"/>
                <a:sym typeface="Georgia"/>
              </a:defRPr>
            </a:lvl3pPr>
            <a:lvl4pPr marL="1828800" marR="0" lvl="3" indent="-228600" algn="l" rtl="0">
              <a:spcBef>
                <a:spcPts val="300"/>
              </a:spcBef>
              <a:spcAft>
                <a:spcPts val="0"/>
              </a:spcAft>
              <a:buClr>
                <a:schemeClr val="accent1"/>
              </a:buClr>
              <a:buSzPts val="2200"/>
              <a:buFont typeface="Noto Sans Symbols"/>
              <a:buNone/>
              <a:defRPr sz="900" b="0" i="0" u="none" strike="noStrike" cap="none">
                <a:solidFill>
                  <a:schemeClr val="accent1"/>
                </a:solidFill>
                <a:latin typeface="Georgia"/>
                <a:ea typeface="Georgia"/>
                <a:cs typeface="Georgia"/>
                <a:sym typeface="Georgia"/>
              </a:defRPr>
            </a:lvl4pPr>
            <a:lvl5pPr marL="2286000" marR="0" lvl="4" indent="-228600" algn="l" rtl="0">
              <a:spcBef>
                <a:spcPts val="300"/>
              </a:spcBef>
              <a:spcAft>
                <a:spcPts val="0"/>
              </a:spcAft>
              <a:buClr>
                <a:srgbClr val="A8CDD7"/>
              </a:buClr>
              <a:buSzPts val="2000"/>
              <a:buFont typeface="Georgia"/>
              <a:buNone/>
              <a:defRPr sz="900" b="0" i="0" u="none" strike="noStrike" cap="none">
                <a:solidFill>
                  <a:srgbClr val="A8CDD7"/>
                </a:solidFill>
                <a:latin typeface="Georgia"/>
                <a:ea typeface="Georgia"/>
                <a:cs typeface="Georgia"/>
                <a:sym typeface="Georgia"/>
              </a:defRPr>
            </a:lvl5pPr>
            <a:lvl6pPr marL="2743200" marR="0" lvl="5" indent="-342900" algn="l" rtl="0">
              <a:spcBef>
                <a:spcPts val="300"/>
              </a:spcBef>
              <a:spcAft>
                <a:spcPts val="0"/>
              </a:spcAft>
              <a:buClr>
                <a:schemeClr val="accent3"/>
              </a:buClr>
              <a:buSzPts val="1800"/>
              <a:buFont typeface="Georgia"/>
              <a:buChar char="▫"/>
              <a:defRPr sz="1800" b="0" i="0" u="none" strike="noStrike" cap="none">
                <a:solidFill>
                  <a:schemeClr val="accent3"/>
                </a:solidFill>
                <a:latin typeface="Georgia"/>
                <a:ea typeface="Georgia"/>
                <a:cs typeface="Georgia"/>
                <a:sym typeface="Georgia"/>
              </a:defRPr>
            </a:lvl6pPr>
            <a:lvl7pPr marL="3200400" marR="0" lvl="6" indent="-330200" algn="l" rtl="0">
              <a:spcBef>
                <a:spcPts val="300"/>
              </a:spcBef>
              <a:spcAft>
                <a:spcPts val="0"/>
              </a:spcAft>
              <a:buClr>
                <a:schemeClr val="accent3"/>
              </a:buClr>
              <a:buSzPts val="1600"/>
              <a:buFont typeface="Georgia"/>
              <a:buChar char="▫"/>
              <a:defRPr sz="1600" b="0" i="0" u="none" strike="noStrike" cap="none">
                <a:solidFill>
                  <a:schemeClr val="accent3"/>
                </a:solidFill>
                <a:latin typeface="Georgia"/>
                <a:ea typeface="Georgia"/>
                <a:cs typeface="Georgia"/>
                <a:sym typeface="Georgia"/>
              </a:defRPr>
            </a:lvl7pPr>
            <a:lvl8pPr marL="3657600" marR="0" lvl="7" indent="-323850" algn="l" rtl="0">
              <a:spcBef>
                <a:spcPts val="300"/>
              </a:spcBef>
              <a:spcAft>
                <a:spcPts val="0"/>
              </a:spcAft>
              <a:buClr>
                <a:schemeClr val="accent3"/>
              </a:buClr>
              <a:buSzPts val="1500"/>
              <a:buFont typeface="Georgia"/>
              <a:buChar char="◦"/>
              <a:defRPr sz="1500" b="0" i="0" u="none" strike="noStrike" cap="none">
                <a:solidFill>
                  <a:schemeClr val="accent3"/>
                </a:solidFill>
                <a:latin typeface="Georgia"/>
                <a:ea typeface="Georgia"/>
                <a:cs typeface="Georgia"/>
                <a:sym typeface="Georgia"/>
              </a:defRPr>
            </a:lvl8pPr>
            <a:lvl9pPr marL="4114800" marR="0" lvl="8" indent="-317500" algn="l" rtl="0">
              <a:spcBef>
                <a:spcPts val="300"/>
              </a:spcBef>
              <a:spcAft>
                <a:spcPts val="0"/>
              </a:spcAft>
              <a:buClr>
                <a:schemeClr val="accent3"/>
              </a:buClr>
              <a:buSzPts val="1400"/>
              <a:buFont typeface="Georgia"/>
              <a:buChar char="◦"/>
              <a:defRPr sz="1400" b="0" i="0" u="none" strike="noStrike" cap="none">
                <a:solidFill>
                  <a:schemeClr val="accent3"/>
                </a:solidFill>
                <a:latin typeface="Georgia"/>
                <a:ea typeface="Georgia"/>
                <a:cs typeface="Georgia"/>
                <a:sym typeface="Georgia"/>
              </a:defRPr>
            </a:lvl9pPr>
          </a:lstStyle>
          <a:p>
            <a:endParaRPr/>
          </a:p>
        </p:txBody>
      </p:sp>
      <p:sp>
        <p:nvSpPr>
          <p:cNvPr id="73" name="Google Shape;73;p8"/>
          <p:cNvSpPr txBox="1">
            <a:spLocks noGrp="1"/>
          </p:cNvSpPr>
          <p:nvPr>
            <p:ph type="dt" idx="10"/>
          </p:nvPr>
        </p:nvSpPr>
        <p:spPr>
          <a:xfrm>
            <a:off x="6586537" y="612775"/>
            <a:ext cx="957262" cy="457200"/>
          </a:xfrm>
          <a:prstGeom prst="rect">
            <a:avLst/>
          </a:prstGeom>
          <a:noFill/>
          <a:ln>
            <a:noFill/>
          </a:ln>
        </p:spPr>
        <p:txBody>
          <a:bodyPr spcFirstLastPara="1" wrap="square" lIns="91425" tIns="91425" rIns="91425" bIns="91425" anchor="t" anchorCtr="0">
            <a:noAutofit/>
          </a:bodyPr>
          <a:lstStyle>
            <a:lvl1pPr marL="0" marR="0" lvl="0" indent="0" algn="l" rtl="0">
              <a:lnSpc>
                <a:spcPct val="100000"/>
              </a:lnSpc>
              <a:spcBef>
                <a:spcPts val="0"/>
              </a:spcBef>
              <a:spcAft>
                <a:spcPts val="0"/>
              </a:spcAft>
              <a:buSzPts val="1400"/>
              <a:buNone/>
              <a:defRPr sz="800" b="0" i="0" u="none">
                <a:solidFill>
                  <a:schemeClr val="accent2"/>
                </a:solidFill>
                <a:latin typeface="Georgia"/>
                <a:ea typeface="Georgia"/>
                <a:cs typeface="Georgia"/>
                <a:sym typeface="Georgia"/>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74" name="Google Shape;74;p8"/>
          <p:cNvSpPr txBox="1">
            <a:spLocks noGrp="1"/>
          </p:cNvSpPr>
          <p:nvPr>
            <p:ph type="ftr" idx="11"/>
          </p:nvPr>
        </p:nvSpPr>
        <p:spPr>
          <a:xfrm>
            <a:off x="5257800" y="612775"/>
            <a:ext cx="1325562" cy="457200"/>
          </a:xfrm>
          <a:prstGeom prst="rect">
            <a:avLst/>
          </a:prstGeom>
          <a:noFill/>
          <a:ln>
            <a:noFill/>
          </a:ln>
        </p:spPr>
        <p:txBody>
          <a:bodyPr spcFirstLastPara="1" wrap="square" lIns="91425" tIns="91425" rIns="91425" bIns="91425" anchor="t" anchorCtr="0">
            <a:noAutofit/>
          </a:bodyPr>
          <a:lstStyle>
            <a:lvl1pPr marL="0" marR="0" lvl="0" indent="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75" name="Google Shape;75;p8"/>
          <p:cNvSpPr txBox="1">
            <a:spLocks noGrp="1"/>
          </p:cNvSpPr>
          <p:nvPr>
            <p:ph type="sldNum" idx="12"/>
          </p:nvPr>
        </p:nvSpPr>
        <p:spPr>
          <a:xfrm>
            <a:off x="8174037" y="1587"/>
            <a:ext cx="762000" cy="366712"/>
          </a:xfrm>
          <a:prstGeom prst="rect">
            <a:avLst/>
          </a:prstGeom>
          <a:noFill/>
          <a:ln>
            <a:noFill/>
          </a:ln>
        </p:spPr>
        <p:txBody>
          <a:bodyPr spcFirstLastPara="1" wrap="square" lIns="91425" tIns="45700" rIns="91425" bIns="45700" anchor="b" anchorCtr="0">
            <a:noAutofit/>
          </a:bodyPr>
          <a:lstStyle>
            <a:lvl1pPr marL="0" marR="0" lvl="0"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1pPr>
            <a:lvl2pPr marL="0" marR="0" lvl="1"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2pPr>
            <a:lvl3pPr marL="0" marR="0" lvl="2"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3pPr>
            <a:lvl4pPr marL="0" marR="0" lvl="3"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4pPr>
            <a:lvl5pPr marL="0" marR="0" lvl="4"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5pPr>
            <a:lvl6pPr marL="0" marR="0" lvl="5"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6pPr>
            <a:lvl7pPr marL="0" marR="0" lvl="6"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7pPr>
            <a:lvl8pPr marL="0" marR="0" lvl="7"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8pPr>
            <a:lvl9pPr marL="0" marR="0" lvl="8"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76"/>
        <p:cNvGrpSpPr/>
        <p:nvPr/>
      </p:nvGrpSpPr>
      <p:grpSpPr>
        <a:xfrm>
          <a:off x="0" y="0"/>
          <a:ext cx="0" cy="0"/>
          <a:chOff x="0" y="0"/>
          <a:chExt cx="0" cy="0"/>
        </a:xfrm>
      </p:grpSpPr>
      <p:sp>
        <p:nvSpPr>
          <p:cNvPr id="77" name="Google Shape;77;p9"/>
          <p:cNvSpPr txBox="1">
            <a:spLocks noGrp="1"/>
          </p:cNvSpPr>
          <p:nvPr>
            <p:ph type="title"/>
          </p:nvPr>
        </p:nvSpPr>
        <p:spPr>
          <a:xfrm>
            <a:off x="5353496" y="1101970"/>
            <a:ext cx="3383280" cy="877824"/>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Clr>
                <a:schemeClr val="dk2"/>
              </a:buClr>
              <a:buSzPts val="1400"/>
              <a:buFont typeface="Trebuchet MS"/>
              <a:buNone/>
              <a:defRPr sz="1800" b="1" i="0" u="none" strike="noStrike" cap="none">
                <a:solidFill>
                  <a:schemeClr val="dk2"/>
                </a:solidFill>
                <a:latin typeface="Trebuchet MS"/>
                <a:ea typeface="Trebuchet MS"/>
                <a:cs typeface="Trebuchet MS"/>
                <a:sym typeface="Trebuchet MS"/>
              </a:defRPr>
            </a:lvl1pPr>
            <a:lvl2pPr marL="0" marR="0" lvl="1"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2pPr>
            <a:lvl3pPr marL="0" marR="0" lvl="2"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3pPr>
            <a:lvl4pPr marL="0" marR="0" lvl="3"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4pPr>
            <a:lvl5pPr marL="0" marR="0" lvl="4"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5pPr>
            <a:lvl6pPr marL="457200" marR="0" lvl="5"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6pPr>
            <a:lvl7pPr marL="914400" marR="0" lvl="6"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7pPr>
            <a:lvl8pPr marL="1371600" marR="0" lvl="7"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8pPr>
            <a:lvl9pPr marL="1828800" marR="0" lvl="8"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9pPr>
          </a:lstStyle>
          <a:p>
            <a:endParaRPr/>
          </a:p>
        </p:txBody>
      </p:sp>
      <p:sp>
        <p:nvSpPr>
          <p:cNvPr id="78" name="Google Shape;78;p9"/>
          <p:cNvSpPr txBox="1">
            <a:spLocks noGrp="1"/>
          </p:cNvSpPr>
          <p:nvPr>
            <p:ph type="body" idx="1"/>
          </p:nvPr>
        </p:nvSpPr>
        <p:spPr>
          <a:xfrm>
            <a:off x="5353496" y="2010727"/>
            <a:ext cx="3383280" cy="4617720"/>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300"/>
              </a:spcBef>
              <a:spcAft>
                <a:spcPts val="0"/>
              </a:spcAft>
              <a:buClr>
                <a:srgbClr val="A8CDD7"/>
              </a:buClr>
              <a:buSzPts val="2800"/>
              <a:buFont typeface="Georgia"/>
              <a:buNone/>
              <a:defRPr sz="1400">
                <a:solidFill>
                  <a:schemeClr val="dk1"/>
                </a:solidFill>
                <a:latin typeface="Georgia"/>
                <a:ea typeface="Georgia"/>
                <a:cs typeface="Georgia"/>
                <a:sym typeface="Georgia"/>
              </a:defRPr>
            </a:lvl1pPr>
            <a:lvl2pPr marL="914400" marR="0" lvl="1" indent="-228600" algn="l" rtl="0">
              <a:spcBef>
                <a:spcPts val="300"/>
              </a:spcBef>
              <a:spcAft>
                <a:spcPts val="0"/>
              </a:spcAft>
              <a:buClr>
                <a:schemeClr val="accent2"/>
              </a:buClr>
              <a:buSzPts val="2600"/>
              <a:buFont typeface="Georgia"/>
              <a:buNone/>
              <a:defRPr sz="1200" b="0" i="0" u="none" strike="noStrike" cap="none">
                <a:solidFill>
                  <a:schemeClr val="accent2"/>
                </a:solidFill>
                <a:latin typeface="Georgia"/>
                <a:ea typeface="Georgia"/>
                <a:cs typeface="Georgia"/>
                <a:sym typeface="Georgia"/>
              </a:defRPr>
            </a:lvl2pPr>
            <a:lvl3pPr marL="1371600" marR="0" lvl="2" indent="-228600" algn="l" rtl="0">
              <a:spcBef>
                <a:spcPts val="300"/>
              </a:spcBef>
              <a:spcAft>
                <a:spcPts val="0"/>
              </a:spcAft>
              <a:buClr>
                <a:schemeClr val="accent1"/>
              </a:buClr>
              <a:buSzPts val="2400"/>
              <a:buFont typeface="Noto Sans Symbols"/>
              <a:buNone/>
              <a:defRPr sz="1000" b="0" i="0" u="none" strike="noStrike" cap="none">
                <a:solidFill>
                  <a:schemeClr val="accent1"/>
                </a:solidFill>
                <a:latin typeface="Georgia"/>
                <a:ea typeface="Georgia"/>
                <a:cs typeface="Georgia"/>
                <a:sym typeface="Georgia"/>
              </a:defRPr>
            </a:lvl3pPr>
            <a:lvl4pPr marL="1828800" marR="0" lvl="3" indent="-228600" algn="l" rtl="0">
              <a:spcBef>
                <a:spcPts val="300"/>
              </a:spcBef>
              <a:spcAft>
                <a:spcPts val="0"/>
              </a:spcAft>
              <a:buClr>
                <a:schemeClr val="accent1"/>
              </a:buClr>
              <a:buSzPts val="2200"/>
              <a:buFont typeface="Noto Sans Symbols"/>
              <a:buNone/>
              <a:defRPr sz="900" b="0" i="0" u="none" strike="noStrike" cap="none">
                <a:solidFill>
                  <a:schemeClr val="accent1"/>
                </a:solidFill>
                <a:latin typeface="Georgia"/>
                <a:ea typeface="Georgia"/>
                <a:cs typeface="Georgia"/>
                <a:sym typeface="Georgia"/>
              </a:defRPr>
            </a:lvl4pPr>
            <a:lvl5pPr marL="2286000" marR="0" lvl="4" indent="-228600" algn="l" rtl="0">
              <a:spcBef>
                <a:spcPts val="300"/>
              </a:spcBef>
              <a:spcAft>
                <a:spcPts val="0"/>
              </a:spcAft>
              <a:buClr>
                <a:srgbClr val="A8CDD7"/>
              </a:buClr>
              <a:buSzPts val="2000"/>
              <a:buFont typeface="Georgia"/>
              <a:buNone/>
              <a:defRPr sz="900" b="0" i="0" u="none" strike="noStrike" cap="none">
                <a:solidFill>
                  <a:srgbClr val="A8CDD7"/>
                </a:solidFill>
                <a:latin typeface="Georgia"/>
                <a:ea typeface="Georgia"/>
                <a:cs typeface="Georgia"/>
                <a:sym typeface="Georgia"/>
              </a:defRPr>
            </a:lvl5pPr>
            <a:lvl6pPr marL="2743200" marR="0" lvl="5" indent="-342900" algn="l" rtl="0">
              <a:spcBef>
                <a:spcPts val="300"/>
              </a:spcBef>
              <a:spcAft>
                <a:spcPts val="0"/>
              </a:spcAft>
              <a:buClr>
                <a:schemeClr val="accent3"/>
              </a:buClr>
              <a:buSzPts val="1800"/>
              <a:buFont typeface="Georgia"/>
              <a:buChar char="▫"/>
              <a:defRPr sz="1800" b="0" i="0" u="none" strike="noStrike" cap="none">
                <a:solidFill>
                  <a:schemeClr val="accent3"/>
                </a:solidFill>
                <a:latin typeface="Georgia"/>
                <a:ea typeface="Georgia"/>
                <a:cs typeface="Georgia"/>
                <a:sym typeface="Georgia"/>
              </a:defRPr>
            </a:lvl6pPr>
            <a:lvl7pPr marL="3200400" marR="0" lvl="6" indent="-330200" algn="l" rtl="0">
              <a:spcBef>
                <a:spcPts val="300"/>
              </a:spcBef>
              <a:spcAft>
                <a:spcPts val="0"/>
              </a:spcAft>
              <a:buClr>
                <a:schemeClr val="accent3"/>
              </a:buClr>
              <a:buSzPts val="1600"/>
              <a:buFont typeface="Georgia"/>
              <a:buChar char="▫"/>
              <a:defRPr sz="1600" b="0" i="0" u="none" strike="noStrike" cap="none">
                <a:solidFill>
                  <a:schemeClr val="accent3"/>
                </a:solidFill>
                <a:latin typeface="Georgia"/>
                <a:ea typeface="Georgia"/>
                <a:cs typeface="Georgia"/>
                <a:sym typeface="Georgia"/>
              </a:defRPr>
            </a:lvl7pPr>
            <a:lvl8pPr marL="3657600" marR="0" lvl="7" indent="-323850" algn="l" rtl="0">
              <a:spcBef>
                <a:spcPts val="300"/>
              </a:spcBef>
              <a:spcAft>
                <a:spcPts val="0"/>
              </a:spcAft>
              <a:buClr>
                <a:schemeClr val="accent3"/>
              </a:buClr>
              <a:buSzPts val="1500"/>
              <a:buFont typeface="Georgia"/>
              <a:buChar char="◦"/>
              <a:defRPr sz="1500" b="0" i="0" u="none" strike="noStrike" cap="none">
                <a:solidFill>
                  <a:schemeClr val="accent3"/>
                </a:solidFill>
                <a:latin typeface="Georgia"/>
                <a:ea typeface="Georgia"/>
                <a:cs typeface="Georgia"/>
                <a:sym typeface="Georgia"/>
              </a:defRPr>
            </a:lvl8pPr>
            <a:lvl9pPr marL="4114800" marR="0" lvl="8" indent="-317500" algn="l" rtl="0">
              <a:spcBef>
                <a:spcPts val="300"/>
              </a:spcBef>
              <a:spcAft>
                <a:spcPts val="0"/>
              </a:spcAft>
              <a:buClr>
                <a:schemeClr val="accent3"/>
              </a:buClr>
              <a:buSzPts val="1400"/>
              <a:buFont typeface="Georgia"/>
              <a:buChar char="◦"/>
              <a:defRPr sz="1400" b="0" i="0" u="none" strike="noStrike" cap="none">
                <a:solidFill>
                  <a:schemeClr val="accent3"/>
                </a:solidFill>
                <a:latin typeface="Georgia"/>
                <a:ea typeface="Georgia"/>
                <a:cs typeface="Georgia"/>
                <a:sym typeface="Georgia"/>
              </a:defRPr>
            </a:lvl9pPr>
          </a:lstStyle>
          <a:p>
            <a:endParaRPr/>
          </a:p>
        </p:txBody>
      </p:sp>
      <p:sp>
        <p:nvSpPr>
          <p:cNvPr id="79" name="Google Shape;79;p9"/>
          <p:cNvSpPr txBox="1">
            <a:spLocks noGrp="1"/>
          </p:cNvSpPr>
          <p:nvPr>
            <p:ph type="body" idx="2"/>
          </p:nvPr>
        </p:nvSpPr>
        <p:spPr>
          <a:xfrm>
            <a:off x="152400" y="776287"/>
            <a:ext cx="5102352" cy="585216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300"/>
              </a:spcBef>
              <a:spcAft>
                <a:spcPts val="0"/>
              </a:spcAft>
              <a:buClr>
                <a:srgbClr val="A8CDD7"/>
              </a:buClr>
              <a:buSzPts val="3200"/>
              <a:buFont typeface="Georgia"/>
              <a:buChar char="•"/>
              <a:defRPr sz="3200">
                <a:solidFill>
                  <a:schemeClr val="dk1"/>
                </a:solidFill>
                <a:latin typeface="Georgia"/>
                <a:ea typeface="Georgia"/>
                <a:cs typeface="Georgia"/>
                <a:sym typeface="Georgia"/>
              </a:defRPr>
            </a:lvl1pPr>
            <a:lvl2pPr marL="914400" marR="0" lvl="1" indent="-406400" algn="l" rtl="0">
              <a:spcBef>
                <a:spcPts val="300"/>
              </a:spcBef>
              <a:spcAft>
                <a:spcPts val="0"/>
              </a:spcAft>
              <a:buClr>
                <a:schemeClr val="accent2"/>
              </a:buClr>
              <a:buSzPts val="2800"/>
              <a:buFont typeface="Georgia"/>
              <a:buChar char="▫"/>
              <a:defRPr sz="2800" b="0" i="0" u="none" strike="noStrike" cap="none">
                <a:solidFill>
                  <a:schemeClr val="accent2"/>
                </a:solidFill>
                <a:latin typeface="Georgia"/>
                <a:ea typeface="Georgia"/>
                <a:cs typeface="Georgia"/>
                <a:sym typeface="Georgia"/>
              </a:defRPr>
            </a:lvl2pPr>
            <a:lvl3pPr marL="1371600" marR="0" lvl="2" indent="-381000" algn="l" rtl="0">
              <a:spcBef>
                <a:spcPts val="300"/>
              </a:spcBef>
              <a:spcAft>
                <a:spcPts val="0"/>
              </a:spcAft>
              <a:buClr>
                <a:schemeClr val="accent1"/>
              </a:buClr>
              <a:buSzPts val="2400"/>
              <a:buFont typeface="Noto Sans Symbols"/>
              <a:buChar char="⚫"/>
              <a:defRPr sz="2400" b="0" i="0" u="none" strike="noStrike" cap="none">
                <a:solidFill>
                  <a:schemeClr val="accent1"/>
                </a:solidFill>
                <a:latin typeface="Georgia"/>
                <a:ea typeface="Georgia"/>
                <a:cs typeface="Georgia"/>
                <a:sym typeface="Georgia"/>
              </a:defRPr>
            </a:lvl3pPr>
            <a:lvl4pPr marL="1828800" marR="0" lvl="3" indent="-355600" algn="l" rtl="0">
              <a:spcBef>
                <a:spcPts val="300"/>
              </a:spcBef>
              <a:spcAft>
                <a:spcPts val="0"/>
              </a:spcAft>
              <a:buClr>
                <a:schemeClr val="accent1"/>
              </a:buClr>
              <a:buSzPts val="2000"/>
              <a:buFont typeface="Noto Sans Symbols"/>
              <a:buChar char="⚫"/>
              <a:defRPr sz="2000" b="0" i="0" u="none" strike="noStrike" cap="none">
                <a:solidFill>
                  <a:schemeClr val="accent1"/>
                </a:solidFill>
                <a:latin typeface="Georgia"/>
                <a:ea typeface="Georgia"/>
                <a:cs typeface="Georgia"/>
                <a:sym typeface="Georgia"/>
              </a:defRPr>
            </a:lvl4pPr>
            <a:lvl5pPr marL="2286000" marR="0" lvl="4" indent="-355600" algn="l" rtl="0">
              <a:spcBef>
                <a:spcPts val="300"/>
              </a:spcBef>
              <a:spcAft>
                <a:spcPts val="0"/>
              </a:spcAft>
              <a:buClr>
                <a:srgbClr val="A8CDD7"/>
              </a:buClr>
              <a:buSzPts val="2000"/>
              <a:buFont typeface="Georgia"/>
              <a:buChar char="▫"/>
              <a:defRPr sz="2000" b="0" i="0" u="none" strike="noStrike" cap="none">
                <a:solidFill>
                  <a:srgbClr val="A8CDD7"/>
                </a:solidFill>
                <a:latin typeface="Georgia"/>
                <a:ea typeface="Georgia"/>
                <a:cs typeface="Georgia"/>
                <a:sym typeface="Georgia"/>
              </a:defRPr>
            </a:lvl5pPr>
            <a:lvl6pPr marL="2743200" marR="0" lvl="5" indent="-342900" algn="l" rtl="0">
              <a:spcBef>
                <a:spcPts val="300"/>
              </a:spcBef>
              <a:spcAft>
                <a:spcPts val="0"/>
              </a:spcAft>
              <a:buClr>
                <a:schemeClr val="accent3"/>
              </a:buClr>
              <a:buSzPts val="1800"/>
              <a:buFont typeface="Georgia"/>
              <a:buChar char="▫"/>
              <a:defRPr sz="1800" b="0" i="0" u="none" strike="noStrike" cap="none">
                <a:solidFill>
                  <a:schemeClr val="accent3"/>
                </a:solidFill>
                <a:latin typeface="Georgia"/>
                <a:ea typeface="Georgia"/>
                <a:cs typeface="Georgia"/>
                <a:sym typeface="Georgia"/>
              </a:defRPr>
            </a:lvl6pPr>
            <a:lvl7pPr marL="3200400" marR="0" lvl="6" indent="-330200" algn="l" rtl="0">
              <a:spcBef>
                <a:spcPts val="300"/>
              </a:spcBef>
              <a:spcAft>
                <a:spcPts val="0"/>
              </a:spcAft>
              <a:buClr>
                <a:schemeClr val="accent3"/>
              </a:buClr>
              <a:buSzPts val="1600"/>
              <a:buFont typeface="Georgia"/>
              <a:buChar char="▫"/>
              <a:defRPr sz="1600" b="0" i="0" u="none" strike="noStrike" cap="none">
                <a:solidFill>
                  <a:schemeClr val="accent3"/>
                </a:solidFill>
                <a:latin typeface="Georgia"/>
                <a:ea typeface="Georgia"/>
                <a:cs typeface="Georgia"/>
                <a:sym typeface="Georgia"/>
              </a:defRPr>
            </a:lvl7pPr>
            <a:lvl8pPr marL="3657600" marR="0" lvl="7" indent="-323850" algn="l" rtl="0">
              <a:spcBef>
                <a:spcPts val="300"/>
              </a:spcBef>
              <a:spcAft>
                <a:spcPts val="0"/>
              </a:spcAft>
              <a:buClr>
                <a:schemeClr val="accent3"/>
              </a:buClr>
              <a:buSzPts val="1500"/>
              <a:buFont typeface="Georgia"/>
              <a:buChar char="◦"/>
              <a:defRPr sz="1500" b="0" i="0" u="none" strike="noStrike" cap="none">
                <a:solidFill>
                  <a:schemeClr val="accent3"/>
                </a:solidFill>
                <a:latin typeface="Georgia"/>
                <a:ea typeface="Georgia"/>
                <a:cs typeface="Georgia"/>
                <a:sym typeface="Georgia"/>
              </a:defRPr>
            </a:lvl8pPr>
            <a:lvl9pPr marL="4114800" marR="0" lvl="8" indent="-317500" algn="l" rtl="0">
              <a:spcBef>
                <a:spcPts val="300"/>
              </a:spcBef>
              <a:spcAft>
                <a:spcPts val="0"/>
              </a:spcAft>
              <a:buClr>
                <a:schemeClr val="accent3"/>
              </a:buClr>
              <a:buSzPts val="1400"/>
              <a:buFont typeface="Georgia"/>
              <a:buChar char="◦"/>
              <a:defRPr sz="1400" b="0" i="0" u="none" strike="noStrike" cap="none">
                <a:solidFill>
                  <a:schemeClr val="accent3"/>
                </a:solidFill>
                <a:latin typeface="Georgia"/>
                <a:ea typeface="Georgia"/>
                <a:cs typeface="Georgia"/>
                <a:sym typeface="Georgia"/>
              </a:defRPr>
            </a:lvl9pPr>
          </a:lstStyle>
          <a:p>
            <a:endParaRPr/>
          </a:p>
        </p:txBody>
      </p:sp>
      <p:sp>
        <p:nvSpPr>
          <p:cNvPr id="80" name="Google Shape;80;p9"/>
          <p:cNvSpPr txBox="1">
            <a:spLocks noGrp="1"/>
          </p:cNvSpPr>
          <p:nvPr>
            <p:ph type="dt" idx="10"/>
          </p:nvPr>
        </p:nvSpPr>
        <p:spPr>
          <a:xfrm>
            <a:off x="6586537" y="612775"/>
            <a:ext cx="957262" cy="457200"/>
          </a:xfrm>
          <a:prstGeom prst="rect">
            <a:avLst/>
          </a:prstGeom>
          <a:noFill/>
          <a:ln>
            <a:noFill/>
          </a:ln>
        </p:spPr>
        <p:txBody>
          <a:bodyPr spcFirstLastPara="1" wrap="square" lIns="91425" tIns="91425" rIns="91425" bIns="91425" anchor="t" anchorCtr="0">
            <a:noAutofit/>
          </a:bodyPr>
          <a:lstStyle>
            <a:lvl1pPr marL="0" marR="0" lvl="0" indent="0" algn="l" rtl="0">
              <a:lnSpc>
                <a:spcPct val="100000"/>
              </a:lnSpc>
              <a:spcBef>
                <a:spcPts val="0"/>
              </a:spcBef>
              <a:spcAft>
                <a:spcPts val="0"/>
              </a:spcAft>
              <a:buSzPts val="1400"/>
              <a:buNone/>
              <a:defRPr sz="800" b="0" i="0" u="none">
                <a:solidFill>
                  <a:schemeClr val="accent2"/>
                </a:solidFill>
                <a:latin typeface="Georgia"/>
                <a:ea typeface="Georgia"/>
                <a:cs typeface="Georgia"/>
                <a:sym typeface="Georgia"/>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1" name="Google Shape;81;p9"/>
          <p:cNvSpPr txBox="1">
            <a:spLocks noGrp="1"/>
          </p:cNvSpPr>
          <p:nvPr>
            <p:ph type="ftr" idx="11"/>
          </p:nvPr>
        </p:nvSpPr>
        <p:spPr>
          <a:xfrm>
            <a:off x="5257800" y="612775"/>
            <a:ext cx="1325562" cy="457200"/>
          </a:xfrm>
          <a:prstGeom prst="rect">
            <a:avLst/>
          </a:prstGeom>
          <a:noFill/>
          <a:ln>
            <a:noFill/>
          </a:ln>
        </p:spPr>
        <p:txBody>
          <a:bodyPr spcFirstLastPara="1" wrap="square" lIns="91425" tIns="91425" rIns="91425" bIns="91425" anchor="t" anchorCtr="0">
            <a:noAutofit/>
          </a:bodyPr>
          <a:lstStyle>
            <a:lvl1pPr marL="0" marR="0" lvl="0" indent="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2" name="Google Shape;82;p9"/>
          <p:cNvSpPr txBox="1">
            <a:spLocks noGrp="1"/>
          </p:cNvSpPr>
          <p:nvPr>
            <p:ph type="sldNum" idx="12"/>
          </p:nvPr>
        </p:nvSpPr>
        <p:spPr>
          <a:xfrm>
            <a:off x="8174037" y="1587"/>
            <a:ext cx="762000" cy="366712"/>
          </a:xfrm>
          <a:prstGeom prst="rect">
            <a:avLst/>
          </a:prstGeom>
          <a:noFill/>
          <a:ln>
            <a:noFill/>
          </a:ln>
        </p:spPr>
        <p:txBody>
          <a:bodyPr spcFirstLastPara="1" wrap="square" lIns="91425" tIns="45700" rIns="91425" bIns="45700" anchor="b" anchorCtr="0">
            <a:noAutofit/>
          </a:bodyPr>
          <a:lstStyle>
            <a:lvl1pPr marL="0" marR="0" lvl="0"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1pPr>
            <a:lvl2pPr marL="0" marR="0" lvl="1"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2pPr>
            <a:lvl3pPr marL="0" marR="0" lvl="2"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3pPr>
            <a:lvl4pPr marL="0" marR="0" lvl="3"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4pPr>
            <a:lvl5pPr marL="0" marR="0" lvl="4"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5pPr>
            <a:lvl6pPr marL="0" marR="0" lvl="5"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6pPr>
            <a:lvl7pPr marL="0" marR="0" lvl="6"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7pPr>
            <a:lvl8pPr marL="0" marR="0" lvl="7"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8pPr>
            <a:lvl9pPr marL="0" marR="0" lvl="8"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83"/>
        <p:cNvGrpSpPr/>
        <p:nvPr/>
      </p:nvGrpSpPr>
      <p:grpSpPr>
        <a:xfrm>
          <a:off x="0" y="0"/>
          <a:ext cx="0" cy="0"/>
          <a:chOff x="0" y="0"/>
          <a:chExt cx="0" cy="0"/>
        </a:xfrm>
      </p:grpSpPr>
      <p:sp>
        <p:nvSpPr>
          <p:cNvPr id="84" name="Google Shape;84;p10"/>
          <p:cNvSpPr txBox="1">
            <a:spLocks noGrp="1"/>
          </p:cNvSpPr>
          <p:nvPr>
            <p:ph type="title"/>
          </p:nvPr>
        </p:nvSpPr>
        <p:spPr>
          <a:xfrm>
            <a:off x="457200" y="1143000"/>
            <a:ext cx="8229600" cy="1066800"/>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1pPr>
            <a:lvl2pPr marL="0" marR="0" lvl="1"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2pPr>
            <a:lvl3pPr marL="0" marR="0" lvl="2"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3pPr>
            <a:lvl4pPr marL="0" marR="0" lvl="3"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4pPr>
            <a:lvl5pPr marL="0" marR="0" lvl="4"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5pPr>
            <a:lvl6pPr marL="457200" marR="0" lvl="5"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6pPr>
            <a:lvl7pPr marL="914400" marR="0" lvl="6"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7pPr>
            <a:lvl8pPr marL="1371600" marR="0" lvl="7"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8pPr>
            <a:lvl9pPr marL="1828800" marR="0" lvl="8"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9pPr>
          </a:lstStyle>
          <a:p>
            <a:endParaRPr/>
          </a:p>
        </p:txBody>
      </p:sp>
      <p:sp>
        <p:nvSpPr>
          <p:cNvPr id="85" name="Google Shape;85;p10"/>
          <p:cNvSpPr txBox="1">
            <a:spLocks noGrp="1"/>
          </p:cNvSpPr>
          <p:nvPr>
            <p:ph type="body" idx="1"/>
          </p:nvPr>
        </p:nvSpPr>
        <p:spPr>
          <a:xfrm>
            <a:off x="457200" y="2249424"/>
            <a:ext cx="4038600" cy="4525963"/>
          </a:xfrm>
          <a:prstGeom prst="rect">
            <a:avLst/>
          </a:prstGeom>
          <a:noFill/>
          <a:ln>
            <a:noFill/>
          </a:ln>
        </p:spPr>
        <p:txBody>
          <a:bodyPr spcFirstLastPara="1" wrap="square" lIns="91425" tIns="91425" rIns="91425" bIns="91425" anchor="t" anchorCtr="0">
            <a:noAutofit/>
          </a:bodyPr>
          <a:lstStyle>
            <a:lvl1pPr marL="457200" marR="0" lvl="0" indent="-355600" algn="l" rtl="0">
              <a:spcBef>
                <a:spcPts val="300"/>
              </a:spcBef>
              <a:spcAft>
                <a:spcPts val="0"/>
              </a:spcAft>
              <a:buClr>
                <a:srgbClr val="A8CDD7"/>
              </a:buClr>
              <a:buSzPts val="2000"/>
              <a:buFont typeface="Georgia"/>
              <a:buChar char="•"/>
              <a:defRPr sz="2000">
                <a:solidFill>
                  <a:schemeClr val="dk1"/>
                </a:solidFill>
                <a:latin typeface="Georgia"/>
                <a:ea typeface="Georgia"/>
                <a:cs typeface="Georgia"/>
                <a:sym typeface="Georgia"/>
              </a:defRPr>
            </a:lvl1pPr>
            <a:lvl2pPr marL="914400" marR="0" lvl="1" indent="-349250" algn="l" rtl="0">
              <a:spcBef>
                <a:spcPts val="300"/>
              </a:spcBef>
              <a:spcAft>
                <a:spcPts val="0"/>
              </a:spcAft>
              <a:buClr>
                <a:schemeClr val="accent2"/>
              </a:buClr>
              <a:buSzPts val="1900"/>
              <a:buFont typeface="Georgia"/>
              <a:buChar char="▫"/>
              <a:defRPr sz="1900" b="0" i="0" u="none" strike="noStrike" cap="none">
                <a:solidFill>
                  <a:schemeClr val="accent2"/>
                </a:solidFill>
                <a:latin typeface="Georgia"/>
                <a:ea typeface="Georgia"/>
                <a:cs typeface="Georgia"/>
                <a:sym typeface="Georgia"/>
              </a:defRPr>
            </a:lvl2pPr>
            <a:lvl3pPr marL="1371600" marR="0" lvl="2" indent="-342900" algn="l" rtl="0">
              <a:spcBef>
                <a:spcPts val="300"/>
              </a:spcBef>
              <a:spcAft>
                <a:spcPts val="0"/>
              </a:spcAft>
              <a:buClr>
                <a:schemeClr val="accent1"/>
              </a:buClr>
              <a:buSzPts val="1800"/>
              <a:buFont typeface="Noto Sans Symbols"/>
              <a:buChar char="⚫"/>
              <a:defRPr sz="1800" b="0" i="0" u="none" strike="noStrike" cap="none">
                <a:solidFill>
                  <a:schemeClr val="accent1"/>
                </a:solidFill>
                <a:latin typeface="Georgia"/>
                <a:ea typeface="Georgia"/>
                <a:cs typeface="Georgia"/>
                <a:sym typeface="Georgia"/>
              </a:defRPr>
            </a:lvl3pPr>
            <a:lvl4pPr marL="1828800" marR="0" lvl="3" indent="-342900" algn="l" rtl="0">
              <a:spcBef>
                <a:spcPts val="300"/>
              </a:spcBef>
              <a:spcAft>
                <a:spcPts val="0"/>
              </a:spcAft>
              <a:buClr>
                <a:schemeClr val="accent1"/>
              </a:buClr>
              <a:buSzPts val="1800"/>
              <a:buFont typeface="Noto Sans Symbols"/>
              <a:buChar char="⚫"/>
              <a:defRPr sz="1800" b="0" i="0" u="none" strike="noStrike" cap="none">
                <a:solidFill>
                  <a:schemeClr val="accent1"/>
                </a:solidFill>
                <a:latin typeface="Georgia"/>
                <a:ea typeface="Georgia"/>
                <a:cs typeface="Georgia"/>
                <a:sym typeface="Georgia"/>
              </a:defRPr>
            </a:lvl4pPr>
            <a:lvl5pPr marL="2286000" marR="0" lvl="4" indent="-342900" algn="l" rtl="0">
              <a:spcBef>
                <a:spcPts val="300"/>
              </a:spcBef>
              <a:spcAft>
                <a:spcPts val="0"/>
              </a:spcAft>
              <a:buClr>
                <a:srgbClr val="A8CDD7"/>
              </a:buClr>
              <a:buSzPts val="1800"/>
              <a:buFont typeface="Georgia"/>
              <a:buChar char="▫"/>
              <a:defRPr sz="1800" b="0" i="0" u="none" strike="noStrike" cap="none">
                <a:solidFill>
                  <a:srgbClr val="A8CDD7"/>
                </a:solidFill>
                <a:latin typeface="Georgia"/>
                <a:ea typeface="Georgia"/>
                <a:cs typeface="Georgia"/>
                <a:sym typeface="Georgia"/>
              </a:defRPr>
            </a:lvl5pPr>
            <a:lvl6pPr marL="2743200" marR="0" lvl="5" indent="-342900" algn="l" rtl="0">
              <a:spcBef>
                <a:spcPts val="300"/>
              </a:spcBef>
              <a:spcAft>
                <a:spcPts val="0"/>
              </a:spcAft>
              <a:buClr>
                <a:schemeClr val="accent3"/>
              </a:buClr>
              <a:buSzPts val="1800"/>
              <a:buFont typeface="Georgia"/>
              <a:buChar char="▫"/>
              <a:defRPr sz="1800" b="0" i="0" u="none" strike="noStrike" cap="none">
                <a:solidFill>
                  <a:schemeClr val="accent3"/>
                </a:solidFill>
                <a:latin typeface="Georgia"/>
                <a:ea typeface="Georgia"/>
                <a:cs typeface="Georgia"/>
                <a:sym typeface="Georgia"/>
              </a:defRPr>
            </a:lvl6pPr>
            <a:lvl7pPr marL="3200400" marR="0" lvl="6" indent="-330200" algn="l" rtl="0">
              <a:spcBef>
                <a:spcPts val="300"/>
              </a:spcBef>
              <a:spcAft>
                <a:spcPts val="0"/>
              </a:spcAft>
              <a:buClr>
                <a:schemeClr val="accent3"/>
              </a:buClr>
              <a:buSzPts val="1600"/>
              <a:buFont typeface="Georgia"/>
              <a:buChar char="▫"/>
              <a:defRPr sz="1600" b="0" i="0" u="none" strike="noStrike" cap="none">
                <a:solidFill>
                  <a:schemeClr val="accent3"/>
                </a:solidFill>
                <a:latin typeface="Georgia"/>
                <a:ea typeface="Georgia"/>
                <a:cs typeface="Georgia"/>
                <a:sym typeface="Georgia"/>
              </a:defRPr>
            </a:lvl7pPr>
            <a:lvl8pPr marL="3657600" marR="0" lvl="7" indent="-323850" algn="l" rtl="0">
              <a:spcBef>
                <a:spcPts val="300"/>
              </a:spcBef>
              <a:spcAft>
                <a:spcPts val="0"/>
              </a:spcAft>
              <a:buClr>
                <a:schemeClr val="accent3"/>
              </a:buClr>
              <a:buSzPts val="1500"/>
              <a:buFont typeface="Georgia"/>
              <a:buChar char="◦"/>
              <a:defRPr sz="1500" b="0" i="0" u="none" strike="noStrike" cap="none">
                <a:solidFill>
                  <a:schemeClr val="accent3"/>
                </a:solidFill>
                <a:latin typeface="Georgia"/>
                <a:ea typeface="Georgia"/>
                <a:cs typeface="Georgia"/>
                <a:sym typeface="Georgia"/>
              </a:defRPr>
            </a:lvl8pPr>
            <a:lvl9pPr marL="4114800" marR="0" lvl="8" indent="-317500" algn="l" rtl="0">
              <a:spcBef>
                <a:spcPts val="300"/>
              </a:spcBef>
              <a:spcAft>
                <a:spcPts val="0"/>
              </a:spcAft>
              <a:buClr>
                <a:schemeClr val="accent3"/>
              </a:buClr>
              <a:buSzPts val="1400"/>
              <a:buFont typeface="Georgia"/>
              <a:buChar char="◦"/>
              <a:defRPr sz="1400" b="0" i="0" u="none" strike="noStrike" cap="none">
                <a:solidFill>
                  <a:schemeClr val="accent3"/>
                </a:solidFill>
                <a:latin typeface="Georgia"/>
                <a:ea typeface="Georgia"/>
                <a:cs typeface="Georgia"/>
                <a:sym typeface="Georgia"/>
              </a:defRPr>
            </a:lvl9pPr>
          </a:lstStyle>
          <a:p>
            <a:endParaRPr/>
          </a:p>
        </p:txBody>
      </p:sp>
      <p:sp>
        <p:nvSpPr>
          <p:cNvPr id="86" name="Google Shape;86;p10"/>
          <p:cNvSpPr txBox="1">
            <a:spLocks noGrp="1"/>
          </p:cNvSpPr>
          <p:nvPr>
            <p:ph type="body" idx="2"/>
          </p:nvPr>
        </p:nvSpPr>
        <p:spPr>
          <a:xfrm>
            <a:off x="4648200" y="2249424"/>
            <a:ext cx="4038600" cy="4525963"/>
          </a:xfrm>
          <a:prstGeom prst="rect">
            <a:avLst/>
          </a:prstGeom>
          <a:noFill/>
          <a:ln>
            <a:noFill/>
          </a:ln>
        </p:spPr>
        <p:txBody>
          <a:bodyPr spcFirstLastPara="1" wrap="square" lIns="91425" tIns="91425" rIns="91425" bIns="91425" anchor="t" anchorCtr="0">
            <a:noAutofit/>
          </a:bodyPr>
          <a:lstStyle>
            <a:lvl1pPr marL="457200" marR="0" lvl="0" indent="-355600" algn="l" rtl="0">
              <a:spcBef>
                <a:spcPts val="300"/>
              </a:spcBef>
              <a:spcAft>
                <a:spcPts val="0"/>
              </a:spcAft>
              <a:buClr>
                <a:srgbClr val="A8CDD7"/>
              </a:buClr>
              <a:buSzPts val="2000"/>
              <a:buFont typeface="Georgia"/>
              <a:buChar char="•"/>
              <a:defRPr sz="2000">
                <a:solidFill>
                  <a:schemeClr val="dk1"/>
                </a:solidFill>
                <a:latin typeface="Georgia"/>
                <a:ea typeface="Georgia"/>
                <a:cs typeface="Georgia"/>
                <a:sym typeface="Georgia"/>
              </a:defRPr>
            </a:lvl1pPr>
            <a:lvl2pPr marL="914400" marR="0" lvl="1" indent="-349250" algn="l" rtl="0">
              <a:spcBef>
                <a:spcPts val="300"/>
              </a:spcBef>
              <a:spcAft>
                <a:spcPts val="0"/>
              </a:spcAft>
              <a:buClr>
                <a:schemeClr val="accent2"/>
              </a:buClr>
              <a:buSzPts val="1900"/>
              <a:buFont typeface="Georgia"/>
              <a:buChar char="▫"/>
              <a:defRPr sz="1900" b="0" i="0" u="none" strike="noStrike" cap="none">
                <a:solidFill>
                  <a:schemeClr val="accent2"/>
                </a:solidFill>
                <a:latin typeface="Georgia"/>
                <a:ea typeface="Georgia"/>
                <a:cs typeface="Georgia"/>
                <a:sym typeface="Georgia"/>
              </a:defRPr>
            </a:lvl2pPr>
            <a:lvl3pPr marL="1371600" marR="0" lvl="2" indent="-342900" algn="l" rtl="0">
              <a:spcBef>
                <a:spcPts val="300"/>
              </a:spcBef>
              <a:spcAft>
                <a:spcPts val="0"/>
              </a:spcAft>
              <a:buClr>
                <a:schemeClr val="accent1"/>
              </a:buClr>
              <a:buSzPts val="1800"/>
              <a:buFont typeface="Noto Sans Symbols"/>
              <a:buChar char="⚫"/>
              <a:defRPr sz="1800" b="0" i="0" u="none" strike="noStrike" cap="none">
                <a:solidFill>
                  <a:schemeClr val="accent1"/>
                </a:solidFill>
                <a:latin typeface="Georgia"/>
                <a:ea typeface="Georgia"/>
                <a:cs typeface="Georgia"/>
                <a:sym typeface="Georgia"/>
              </a:defRPr>
            </a:lvl3pPr>
            <a:lvl4pPr marL="1828800" marR="0" lvl="3" indent="-342900" algn="l" rtl="0">
              <a:spcBef>
                <a:spcPts val="300"/>
              </a:spcBef>
              <a:spcAft>
                <a:spcPts val="0"/>
              </a:spcAft>
              <a:buClr>
                <a:schemeClr val="accent1"/>
              </a:buClr>
              <a:buSzPts val="1800"/>
              <a:buFont typeface="Noto Sans Symbols"/>
              <a:buChar char="⚫"/>
              <a:defRPr sz="1800" b="0" i="0" u="none" strike="noStrike" cap="none">
                <a:solidFill>
                  <a:schemeClr val="accent1"/>
                </a:solidFill>
                <a:latin typeface="Georgia"/>
                <a:ea typeface="Georgia"/>
                <a:cs typeface="Georgia"/>
                <a:sym typeface="Georgia"/>
              </a:defRPr>
            </a:lvl4pPr>
            <a:lvl5pPr marL="2286000" marR="0" lvl="4" indent="-342900" algn="l" rtl="0">
              <a:spcBef>
                <a:spcPts val="300"/>
              </a:spcBef>
              <a:spcAft>
                <a:spcPts val="0"/>
              </a:spcAft>
              <a:buClr>
                <a:srgbClr val="A8CDD7"/>
              </a:buClr>
              <a:buSzPts val="1800"/>
              <a:buFont typeface="Georgia"/>
              <a:buChar char="▫"/>
              <a:defRPr sz="1800" b="0" i="0" u="none" strike="noStrike" cap="none">
                <a:solidFill>
                  <a:srgbClr val="A8CDD7"/>
                </a:solidFill>
                <a:latin typeface="Georgia"/>
                <a:ea typeface="Georgia"/>
                <a:cs typeface="Georgia"/>
                <a:sym typeface="Georgia"/>
              </a:defRPr>
            </a:lvl5pPr>
            <a:lvl6pPr marL="2743200" marR="0" lvl="5" indent="-342900" algn="l" rtl="0">
              <a:spcBef>
                <a:spcPts val="300"/>
              </a:spcBef>
              <a:spcAft>
                <a:spcPts val="0"/>
              </a:spcAft>
              <a:buClr>
                <a:schemeClr val="accent3"/>
              </a:buClr>
              <a:buSzPts val="1800"/>
              <a:buFont typeface="Georgia"/>
              <a:buChar char="▫"/>
              <a:defRPr sz="1800" b="0" i="0" u="none" strike="noStrike" cap="none">
                <a:solidFill>
                  <a:schemeClr val="accent3"/>
                </a:solidFill>
                <a:latin typeface="Georgia"/>
                <a:ea typeface="Georgia"/>
                <a:cs typeface="Georgia"/>
                <a:sym typeface="Georgia"/>
              </a:defRPr>
            </a:lvl6pPr>
            <a:lvl7pPr marL="3200400" marR="0" lvl="6" indent="-330200" algn="l" rtl="0">
              <a:spcBef>
                <a:spcPts val="300"/>
              </a:spcBef>
              <a:spcAft>
                <a:spcPts val="0"/>
              </a:spcAft>
              <a:buClr>
                <a:schemeClr val="accent3"/>
              </a:buClr>
              <a:buSzPts val="1600"/>
              <a:buFont typeface="Georgia"/>
              <a:buChar char="▫"/>
              <a:defRPr sz="1600" b="0" i="0" u="none" strike="noStrike" cap="none">
                <a:solidFill>
                  <a:schemeClr val="accent3"/>
                </a:solidFill>
                <a:latin typeface="Georgia"/>
                <a:ea typeface="Georgia"/>
                <a:cs typeface="Georgia"/>
                <a:sym typeface="Georgia"/>
              </a:defRPr>
            </a:lvl7pPr>
            <a:lvl8pPr marL="3657600" marR="0" lvl="7" indent="-323850" algn="l" rtl="0">
              <a:spcBef>
                <a:spcPts val="300"/>
              </a:spcBef>
              <a:spcAft>
                <a:spcPts val="0"/>
              </a:spcAft>
              <a:buClr>
                <a:schemeClr val="accent3"/>
              </a:buClr>
              <a:buSzPts val="1500"/>
              <a:buFont typeface="Georgia"/>
              <a:buChar char="◦"/>
              <a:defRPr sz="1500" b="0" i="0" u="none" strike="noStrike" cap="none">
                <a:solidFill>
                  <a:schemeClr val="accent3"/>
                </a:solidFill>
                <a:latin typeface="Georgia"/>
                <a:ea typeface="Georgia"/>
                <a:cs typeface="Georgia"/>
                <a:sym typeface="Georgia"/>
              </a:defRPr>
            </a:lvl8pPr>
            <a:lvl9pPr marL="4114800" marR="0" lvl="8" indent="-317500" algn="l" rtl="0">
              <a:spcBef>
                <a:spcPts val="300"/>
              </a:spcBef>
              <a:spcAft>
                <a:spcPts val="0"/>
              </a:spcAft>
              <a:buClr>
                <a:schemeClr val="accent3"/>
              </a:buClr>
              <a:buSzPts val="1400"/>
              <a:buFont typeface="Georgia"/>
              <a:buChar char="◦"/>
              <a:defRPr sz="1400" b="0" i="0" u="none" strike="noStrike" cap="none">
                <a:solidFill>
                  <a:schemeClr val="accent3"/>
                </a:solidFill>
                <a:latin typeface="Georgia"/>
                <a:ea typeface="Georgia"/>
                <a:cs typeface="Georgia"/>
                <a:sym typeface="Georgia"/>
              </a:defRPr>
            </a:lvl9pPr>
          </a:lstStyle>
          <a:p>
            <a:endParaRPr/>
          </a:p>
        </p:txBody>
      </p:sp>
      <p:sp>
        <p:nvSpPr>
          <p:cNvPr id="87" name="Google Shape;87;p10"/>
          <p:cNvSpPr txBox="1">
            <a:spLocks noGrp="1"/>
          </p:cNvSpPr>
          <p:nvPr>
            <p:ph type="dt" idx="10"/>
          </p:nvPr>
        </p:nvSpPr>
        <p:spPr>
          <a:xfrm>
            <a:off x="6586537" y="612775"/>
            <a:ext cx="957262" cy="457200"/>
          </a:xfrm>
          <a:prstGeom prst="rect">
            <a:avLst/>
          </a:prstGeom>
          <a:noFill/>
          <a:ln>
            <a:noFill/>
          </a:ln>
        </p:spPr>
        <p:txBody>
          <a:bodyPr spcFirstLastPara="1" wrap="square" lIns="91425" tIns="91425" rIns="91425" bIns="91425" anchor="t" anchorCtr="0">
            <a:noAutofit/>
          </a:bodyPr>
          <a:lstStyle>
            <a:lvl1pPr marL="0" marR="0" lvl="0" indent="0" algn="l" rtl="0">
              <a:lnSpc>
                <a:spcPct val="100000"/>
              </a:lnSpc>
              <a:spcBef>
                <a:spcPts val="0"/>
              </a:spcBef>
              <a:spcAft>
                <a:spcPts val="0"/>
              </a:spcAft>
              <a:buSzPts val="1400"/>
              <a:buNone/>
              <a:defRPr sz="800" b="0" i="0" u="none">
                <a:solidFill>
                  <a:schemeClr val="accent2"/>
                </a:solidFill>
                <a:latin typeface="Georgia"/>
                <a:ea typeface="Georgia"/>
                <a:cs typeface="Georgia"/>
                <a:sym typeface="Georgia"/>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8" name="Google Shape;88;p10"/>
          <p:cNvSpPr txBox="1">
            <a:spLocks noGrp="1"/>
          </p:cNvSpPr>
          <p:nvPr>
            <p:ph type="ftr" idx="11"/>
          </p:nvPr>
        </p:nvSpPr>
        <p:spPr>
          <a:xfrm>
            <a:off x="5257800" y="612775"/>
            <a:ext cx="1325562" cy="457200"/>
          </a:xfrm>
          <a:prstGeom prst="rect">
            <a:avLst/>
          </a:prstGeom>
          <a:noFill/>
          <a:ln>
            <a:noFill/>
          </a:ln>
        </p:spPr>
        <p:txBody>
          <a:bodyPr spcFirstLastPara="1" wrap="square" lIns="91425" tIns="91425" rIns="91425" bIns="91425" anchor="t" anchorCtr="0">
            <a:noAutofit/>
          </a:bodyPr>
          <a:lstStyle>
            <a:lvl1pPr marL="0" marR="0" lvl="0" indent="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9" name="Google Shape;89;p10"/>
          <p:cNvSpPr txBox="1">
            <a:spLocks noGrp="1"/>
          </p:cNvSpPr>
          <p:nvPr>
            <p:ph type="sldNum" idx="12"/>
          </p:nvPr>
        </p:nvSpPr>
        <p:spPr>
          <a:xfrm>
            <a:off x="8174037" y="1587"/>
            <a:ext cx="762000" cy="366712"/>
          </a:xfrm>
          <a:prstGeom prst="rect">
            <a:avLst/>
          </a:prstGeom>
          <a:noFill/>
          <a:ln>
            <a:noFill/>
          </a:ln>
        </p:spPr>
        <p:txBody>
          <a:bodyPr spcFirstLastPara="1" wrap="square" lIns="91425" tIns="45700" rIns="91425" bIns="45700" anchor="b" anchorCtr="0">
            <a:noAutofit/>
          </a:bodyPr>
          <a:lstStyle>
            <a:lvl1pPr marL="0" marR="0" lvl="0"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1pPr>
            <a:lvl2pPr marL="0" marR="0" lvl="1"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2pPr>
            <a:lvl3pPr marL="0" marR="0" lvl="2"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3pPr>
            <a:lvl4pPr marL="0" marR="0" lvl="3"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4pPr>
            <a:lvl5pPr marL="0" marR="0" lvl="4"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5pPr>
            <a:lvl6pPr marL="0" marR="0" lvl="5"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6pPr>
            <a:lvl7pPr marL="0" marR="0" lvl="6"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7pPr>
            <a:lvl8pPr marL="0" marR="0" lvl="7"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8pPr>
            <a:lvl9pPr marL="0" marR="0" lvl="8"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90"/>
        <p:cNvGrpSpPr/>
        <p:nvPr/>
      </p:nvGrpSpPr>
      <p:grpSpPr>
        <a:xfrm>
          <a:off x="0" y="0"/>
          <a:ext cx="0" cy="0"/>
          <a:chOff x="0" y="0"/>
          <a:chExt cx="0" cy="0"/>
        </a:xfrm>
      </p:grpSpPr>
      <p:sp>
        <p:nvSpPr>
          <p:cNvPr id="91" name="Google Shape;91;p11"/>
          <p:cNvSpPr txBox="1">
            <a:spLocks noGrp="1"/>
          </p:cNvSpPr>
          <p:nvPr>
            <p:ph type="title"/>
          </p:nvPr>
        </p:nvSpPr>
        <p:spPr>
          <a:xfrm>
            <a:off x="722313" y="1981200"/>
            <a:ext cx="7772400" cy="1362075"/>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Clr>
                <a:srgbClr val="FFFFFF"/>
              </a:buClr>
              <a:buSzPts val="1400"/>
              <a:buFont typeface="Trebuchet MS"/>
              <a:buNone/>
              <a:defRPr sz="4300" b="1" i="0" u="none" strike="noStrike" cap="none">
                <a:solidFill>
                  <a:srgbClr val="FFFFFF"/>
                </a:solidFill>
                <a:latin typeface="Trebuchet MS"/>
                <a:ea typeface="Trebuchet MS"/>
                <a:cs typeface="Trebuchet MS"/>
                <a:sym typeface="Trebuchet MS"/>
              </a:defRPr>
            </a:lvl1pPr>
            <a:lvl2pPr marL="0" marR="0" lvl="1"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2pPr>
            <a:lvl3pPr marL="0" marR="0" lvl="2"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3pPr>
            <a:lvl4pPr marL="0" marR="0" lvl="3"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4pPr>
            <a:lvl5pPr marL="0" marR="0" lvl="4"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5pPr>
            <a:lvl6pPr marL="457200" marR="0" lvl="5"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6pPr>
            <a:lvl7pPr marL="914400" marR="0" lvl="6"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7pPr>
            <a:lvl8pPr marL="1371600" marR="0" lvl="7"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8pPr>
            <a:lvl9pPr marL="1828800" marR="0" lvl="8"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9pPr>
          </a:lstStyle>
          <a:p>
            <a:endParaRPr/>
          </a:p>
        </p:txBody>
      </p:sp>
      <p:sp>
        <p:nvSpPr>
          <p:cNvPr id="92" name="Google Shape;92;p11"/>
          <p:cNvSpPr txBox="1">
            <a:spLocks noGrp="1"/>
          </p:cNvSpPr>
          <p:nvPr>
            <p:ph type="body" idx="1"/>
          </p:nvPr>
        </p:nvSpPr>
        <p:spPr>
          <a:xfrm>
            <a:off x="722313" y="3367088"/>
            <a:ext cx="7772400" cy="1509712"/>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300"/>
              </a:spcBef>
              <a:spcAft>
                <a:spcPts val="0"/>
              </a:spcAft>
              <a:buClr>
                <a:srgbClr val="A8CDD7"/>
              </a:buClr>
              <a:buSzPts val="2800"/>
              <a:buFont typeface="Georgia"/>
              <a:buNone/>
              <a:defRPr sz="2100" b="0">
                <a:solidFill>
                  <a:schemeClr val="dk2"/>
                </a:solidFill>
                <a:latin typeface="Georgia"/>
                <a:ea typeface="Georgia"/>
                <a:cs typeface="Georgia"/>
                <a:sym typeface="Georgia"/>
              </a:defRPr>
            </a:lvl1pPr>
            <a:lvl2pPr marL="914400" marR="0" lvl="1" indent="-228600" algn="l" rtl="0">
              <a:spcBef>
                <a:spcPts val="300"/>
              </a:spcBef>
              <a:spcAft>
                <a:spcPts val="0"/>
              </a:spcAft>
              <a:buClr>
                <a:schemeClr val="accent2"/>
              </a:buClr>
              <a:buSzPts val="2600"/>
              <a:buFont typeface="Georgia"/>
              <a:buNone/>
              <a:defRPr sz="1800" b="0" i="0" u="none" strike="noStrike" cap="none">
                <a:solidFill>
                  <a:srgbClr val="888888"/>
                </a:solidFill>
                <a:latin typeface="Georgia"/>
                <a:ea typeface="Georgia"/>
                <a:cs typeface="Georgia"/>
                <a:sym typeface="Georgia"/>
              </a:defRPr>
            </a:lvl2pPr>
            <a:lvl3pPr marL="1371600" marR="0" lvl="2" indent="-228600" algn="l" rtl="0">
              <a:spcBef>
                <a:spcPts val="300"/>
              </a:spcBef>
              <a:spcAft>
                <a:spcPts val="0"/>
              </a:spcAft>
              <a:buClr>
                <a:schemeClr val="accent1"/>
              </a:buClr>
              <a:buSzPts val="2400"/>
              <a:buFont typeface="Noto Sans Symbols"/>
              <a:buNone/>
              <a:defRPr sz="1600" b="0" i="0" u="none" strike="noStrike" cap="none">
                <a:solidFill>
                  <a:srgbClr val="888888"/>
                </a:solidFill>
                <a:latin typeface="Georgia"/>
                <a:ea typeface="Georgia"/>
                <a:cs typeface="Georgia"/>
                <a:sym typeface="Georgia"/>
              </a:defRPr>
            </a:lvl3pPr>
            <a:lvl4pPr marL="1828800" marR="0" lvl="3" indent="-228600" algn="l" rtl="0">
              <a:spcBef>
                <a:spcPts val="300"/>
              </a:spcBef>
              <a:spcAft>
                <a:spcPts val="0"/>
              </a:spcAft>
              <a:buClr>
                <a:schemeClr val="accent1"/>
              </a:buClr>
              <a:buSzPts val="2200"/>
              <a:buFont typeface="Noto Sans Symbols"/>
              <a:buNone/>
              <a:defRPr sz="1400" b="0" i="0" u="none" strike="noStrike" cap="none">
                <a:solidFill>
                  <a:srgbClr val="888888"/>
                </a:solidFill>
                <a:latin typeface="Georgia"/>
                <a:ea typeface="Georgia"/>
                <a:cs typeface="Georgia"/>
                <a:sym typeface="Georgia"/>
              </a:defRPr>
            </a:lvl4pPr>
            <a:lvl5pPr marL="2286000" marR="0" lvl="4" indent="-228600" algn="l" rtl="0">
              <a:spcBef>
                <a:spcPts val="300"/>
              </a:spcBef>
              <a:spcAft>
                <a:spcPts val="0"/>
              </a:spcAft>
              <a:buClr>
                <a:srgbClr val="A8CDD7"/>
              </a:buClr>
              <a:buSzPts val="2000"/>
              <a:buFont typeface="Georgia"/>
              <a:buNone/>
              <a:defRPr sz="1400" b="0" i="0" u="none" strike="noStrike" cap="none">
                <a:solidFill>
                  <a:srgbClr val="888888"/>
                </a:solidFill>
                <a:latin typeface="Georgia"/>
                <a:ea typeface="Georgia"/>
                <a:cs typeface="Georgia"/>
                <a:sym typeface="Georgia"/>
              </a:defRPr>
            </a:lvl5pPr>
            <a:lvl6pPr marL="2743200" marR="0" lvl="5" indent="-342900" algn="l" rtl="0">
              <a:spcBef>
                <a:spcPts val="300"/>
              </a:spcBef>
              <a:spcAft>
                <a:spcPts val="0"/>
              </a:spcAft>
              <a:buClr>
                <a:schemeClr val="accent3"/>
              </a:buClr>
              <a:buSzPts val="1800"/>
              <a:buFont typeface="Georgia"/>
              <a:buChar char="▫"/>
              <a:defRPr sz="1800" b="0" i="0" u="none" strike="noStrike" cap="none">
                <a:solidFill>
                  <a:schemeClr val="accent3"/>
                </a:solidFill>
                <a:latin typeface="Georgia"/>
                <a:ea typeface="Georgia"/>
                <a:cs typeface="Georgia"/>
                <a:sym typeface="Georgia"/>
              </a:defRPr>
            </a:lvl6pPr>
            <a:lvl7pPr marL="3200400" marR="0" lvl="6" indent="-330200" algn="l" rtl="0">
              <a:spcBef>
                <a:spcPts val="300"/>
              </a:spcBef>
              <a:spcAft>
                <a:spcPts val="0"/>
              </a:spcAft>
              <a:buClr>
                <a:schemeClr val="accent3"/>
              </a:buClr>
              <a:buSzPts val="1600"/>
              <a:buFont typeface="Georgia"/>
              <a:buChar char="▫"/>
              <a:defRPr sz="1600" b="0" i="0" u="none" strike="noStrike" cap="none">
                <a:solidFill>
                  <a:schemeClr val="accent3"/>
                </a:solidFill>
                <a:latin typeface="Georgia"/>
                <a:ea typeface="Georgia"/>
                <a:cs typeface="Georgia"/>
                <a:sym typeface="Georgia"/>
              </a:defRPr>
            </a:lvl7pPr>
            <a:lvl8pPr marL="3657600" marR="0" lvl="7" indent="-323850" algn="l" rtl="0">
              <a:spcBef>
                <a:spcPts val="300"/>
              </a:spcBef>
              <a:spcAft>
                <a:spcPts val="0"/>
              </a:spcAft>
              <a:buClr>
                <a:schemeClr val="accent3"/>
              </a:buClr>
              <a:buSzPts val="1500"/>
              <a:buFont typeface="Georgia"/>
              <a:buChar char="◦"/>
              <a:defRPr sz="1500" b="0" i="0" u="none" strike="noStrike" cap="none">
                <a:solidFill>
                  <a:schemeClr val="accent3"/>
                </a:solidFill>
                <a:latin typeface="Georgia"/>
                <a:ea typeface="Georgia"/>
                <a:cs typeface="Georgia"/>
                <a:sym typeface="Georgia"/>
              </a:defRPr>
            </a:lvl8pPr>
            <a:lvl9pPr marL="4114800" marR="0" lvl="8" indent="-317500" algn="l" rtl="0">
              <a:spcBef>
                <a:spcPts val="300"/>
              </a:spcBef>
              <a:spcAft>
                <a:spcPts val="0"/>
              </a:spcAft>
              <a:buClr>
                <a:schemeClr val="accent3"/>
              </a:buClr>
              <a:buSzPts val="1400"/>
              <a:buFont typeface="Georgia"/>
              <a:buChar char="◦"/>
              <a:defRPr sz="1400" b="0" i="0" u="none" strike="noStrike" cap="none">
                <a:solidFill>
                  <a:schemeClr val="accent3"/>
                </a:solidFill>
                <a:latin typeface="Georgia"/>
                <a:ea typeface="Georgia"/>
                <a:cs typeface="Georgia"/>
                <a:sym typeface="Georgia"/>
              </a:defRPr>
            </a:lvl9pPr>
          </a:lstStyle>
          <a:p>
            <a:endParaRPr/>
          </a:p>
        </p:txBody>
      </p:sp>
      <p:sp>
        <p:nvSpPr>
          <p:cNvPr id="93" name="Google Shape;93;p11"/>
          <p:cNvSpPr txBox="1">
            <a:spLocks noGrp="1"/>
          </p:cNvSpPr>
          <p:nvPr>
            <p:ph type="dt" idx="10"/>
          </p:nvPr>
        </p:nvSpPr>
        <p:spPr>
          <a:xfrm>
            <a:off x="6586537" y="612775"/>
            <a:ext cx="957262" cy="457200"/>
          </a:xfrm>
          <a:prstGeom prst="rect">
            <a:avLst/>
          </a:prstGeom>
          <a:noFill/>
          <a:ln>
            <a:noFill/>
          </a:ln>
        </p:spPr>
        <p:txBody>
          <a:bodyPr spcFirstLastPara="1" wrap="square" lIns="91425" tIns="91425" rIns="91425" bIns="91425" anchor="t" anchorCtr="0">
            <a:noAutofit/>
          </a:bodyPr>
          <a:lstStyle>
            <a:lvl1pPr marL="0" marR="0" lvl="0" indent="0" algn="l" rtl="0">
              <a:lnSpc>
                <a:spcPct val="100000"/>
              </a:lnSpc>
              <a:spcBef>
                <a:spcPts val="0"/>
              </a:spcBef>
              <a:spcAft>
                <a:spcPts val="0"/>
              </a:spcAft>
              <a:buSzPts val="1400"/>
              <a:buNone/>
              <a:defRPr sz="800" b="0" i="0" u="none">
                <a:solidFill>
                  <a:schemeClr val="accent2"/>
                </a:solidFill>
                <a:latin typeface="Georgia"/>
                <a:ea typeface="Georgia"/>
                <a:cs typeface="Georgia"/>
                <a:sym typeface="Georgia"/>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94" name="Google Shape;94;p11"/>
          <p:cNvSpPr txBox="1">
            <a:spLocks noGrp="1"/>
          </p:cNvSpPr>
          <p:nvPr>
            <p:ph type="ftr" idx="11"/>
          </p:nvPr>
        </p:nvSpPr>
        <p:spPr>
          <a:xfrm>
            <a:off x="5257800" y="612775"/>
            <a:ext cx="1325562" cy="457200"/>
          </a:xfrm>
          <a:prstGeom prst="rect">
            <a:avLst/>
          </a:prstGeom>
          <a:noFill/>
          <a:ln>
            <a:noFill/>
          </a:ln>
        </p:spPr>
        <p:txBody>
          <a:bodyPr spcFirstLastPara="1" wrap="square" lIns="91425" tIns="91425" rIns="91425" bIns="91425" anchor="t" anchorCtr="0">
            <a:noAutofit/>
          </a:bodyPr>
          <a:lstStyle>
            <a:lvl1pPr marL="0" marR="0" lvl="0" indent="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95" name="Google Shape;95;p11"/>
          <p:cNvSpPr txBox="1">
            <a:spLocks noGrp="1"/>
          </p:cNvSpPr>
          <p:nvPr>
            <p:ph type="sldNum" idx="12"/>
          </p:nvPr>
        </p:nvSpPr>
        <p:spPr>
          <a:xfrm>
            <a:off x="8174037" y="1587"/>
            <a:ext cx="762000" cy="366712"/>
          </a:xfrm>
          <a:prstGeom prst="rect">
            <a:avLst/>
          </a:prstGeom>
          <a:noFill/>
          <a:ln>
            <a:noFill/>
          </a:ln>
        </p:spPr>
        <p:txBody>
          <a:bodyPr spcFirstLastPara="1" wrap="square" lIns="91425" tIns="45700" rIns="91425" bIns="45700" anchor="b" anchorCtr="0">
            <a:noAutofit/>
          </a:bodyPr>
          <a:lstStyle>
            <a:lvl1pPr marL="0" marR="0" lvl="0"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1pPr>
            <a:lvl2pPr marL="0" marR="0" lvl="1"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2pPr>
            <a:lvl3pPr marL="0" marR="0" lvl="2"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3pPr>
            <a:lvl4pPr marL="0" marR="0" lvl="3"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4pPr>
            <a:lvl5pPr marL="0" marR="0" lvl="4"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5pPr>
            <a:lvl6pPr marL="0" marR="0" lvl="5"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6pPr>
            <a:lvl7pPr marL="0" marR="0" lvl="6"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7pPr>
            <a:lvl8pPr marL="0" marR="0" lvl="7"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8pPr>
            <a:lvl9pPr marL="0" marR="0" lvl="8"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5" Type="http://schemas.openxmlformats.org/officeDocument/2006/relationships/slideLayout" Target="../slideLayouts/slideLayout6.xml"/><Relationship Id="rId4" Type="http://schemas.openxmlformats.org/officeDocument/2006/relationships/slideLayout" Target="../slideLayouts/slideLayout5.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0.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p:nvPr/>
        </p:nvSpPr>
        <p:spPr>
          <a:xfrm rot="10800000" flipH="1">
            <a:off x="5410200" y="3810000"/>
            <a:ext cx="3733800" cy="90487"/>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7" name="Google Shape;7;p1"/>
          <p:cNvSpPr txBox="1"/>
          <p:nvPr/>
        </p:nvSpPr>
        <p:spPr>
          <a:xfrm rot="10800000" flipH="1">
            <a:off x="5410200" y="3897312"/>
            <a:ext cx="3733800" cy="192087"/>
          </a:xfrm>
          <a:prstGeom prst="rect">
            <a:avLst/>
          </a:prstGeom>
          <a:solidFill>
            <a:schemeClr val="accent2">
              <a:alpha val="49803"/>
            </a:scheme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8" name="Google Shape;8;p1"/>
          <p:cNvSpPr txBox="1"/>
          <p:nvPr/>
        </p:nvSpPr>
        <p:spPr>
          <a:xfrm rot="10800000" flipH="1">
            <a:off x="5410200" y="4114800"/>
            <a:ext cx="3733800" cy="9525"/>
          </a:xfrm>
          <a:prstGeom prst="rect">
            <a:avLst/>
          </a:prstGeom>
          <a:solidFill>
            <a:schemeClr val="accent2">
              <a:alpha val="64705"/>
            </a:scheme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9" name="Google Shape;9;p1"/>
          <p:cNvSpPr txBox="1"/>
          <p:nvPr/>
        </p:nvSpPr>
        <p:spPr>
          <a:xfrm rot="10800000" flipH="1">
            <a:off x="5410200" y="4164012"/>
            <a:ext cx="1965325" cy="19050"/>
          </a:xfrm>
          <a:prstGeom prst="rect">
            <a:avLst/>
          </a:prstGeom>
          <a:solidFill>
            <a:schemeClr val="accent2">
              <a:alpha val="59607"/>
            </a:scheme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0" name="Google Shape;10;p1"/>
          <p:cNvSpPr txBox="1"/>
          <p:nvPr/>
        </p:nvSpPr>
        <p:spPr>
          <a:xfrm rot="10800000" flipH="1">
            <a:off x="5410200" y="4198937"/>
            <a:ext cx="1965325" cy="9525"/>
          </a:xfrm>
          <a:prstGeom prst="rect">
            <a:avLst/>
          </a:prstGeom>
          <a:solidFill>
            <a:schemeClr val="accent2">
              <a:alpha val="64705"/>
            </a:scheme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1" name="Google Shape;11;p1"/>
          <p:cNvSpPr/>
          <p:nvPr/>
        </p:nvSpPr>
        <p:spPr>
          <a:xfrm>
            <a:off x="5410200" y="3962400"/>
            <a:ext cx="3063875" cy="26987"/>
          </a:xfrm>
          <a:prstGeom prst="roundRect">
            <a:avLst>
              <a:gd name="adj" fmla="val 16667"/>
            </a:avLst>
          </a:prstGeom>
          <a:solidFill>
            <a:schemeClr val="lt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2" name="Google Shape;12;p1"/>
          <p:cNvSpPr/>
          <p:nvPr/>
        </p:nvSpPr>
        <p:spPr>
          <a:xfrm>
            <a:off x="7377112" y="4060825"/>
            <a:ext cx="1600200" cy="36512"/>
          </a:xfrm>
          <a:prstGeom prst="roundRect">
            <a:avLst>
              <a:gd name="adj" fmla="val 16667"/>
            </a:avLst>
          </a:prstGeom>
          <a:solidFill>
            <a:schemeClr val="lt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3" name="Google Shape;13;p1"/>
          <p:cNvSpPr txBox="1"/>
          <p:nvPr/>
        </p:nvSpPr>
        <p:spPr>
          <a:xfrm>
            <a:off x="0" y="3649662"/>
            <a:ext cx="9144000" cy="244475"/>
          </a:xfrm>
          <a:prstGeom prst="rect">
            <a:avLst/>
          </a:prstGeom>
          <a:solidFill>
            <a:schemeClr val="accent2">
              <a:alpha val="49803"/>
            </a:scheme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4" name="Google Shape;14;p1"/>
          <p:cNvSpPr txBox="1"/>
          <p:nvPr/>
        </p:nvSpPr>
        <p:spPr>
          <a:xfrm>
            <a:off x="0" y="3675062"/>
            <a:ext cx="9144000" cy="141287"/>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5" name="Google Shape;15;p1"/>
          <p:cNvSpPr txBox="1"/>
          <p:nvPr/>
        </p:nvSpPr>
        <p:spPr>
          <a:xfrm rot="10800000" flipH="1">
            <a:off x="6413500" y="3643312"/>
            <a:ext cx="2730500" cy="24765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6" name="Google Shape;16;p1"/>
          <p:cNvSpPr txBox="1"/>
          <p:nvPr/>
        </p:nvSpPr>
        <p:spPr>
          <a:xfrm>
            <a:off x="0" y="0"/>
            <a:ext cx="9144000" cy="3702050"/>
          </a:xfrm>
          <a:prstGeom prst="rect">
            <a:avLst/>
          </a:prstGeom>
          <a:solidFill>
            <a:schemeClr val="dk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7" name="Google Shape;17;p1"/>
          <p:cNvSpPr txBox="1">
            <a:spLocks noGrp="1"/>
          </p:cNvSpPr>
          <p:nvPr>
            <p:ph type="title"/>
          </p:nvPr>
        </p:nvSpPr>
        <p:spPr>
          <a:xfrm>
            <a:off x="457200" y="1143000"/>
            <a:ext cx="8229600" cy="1066800"/>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1pPr>
            <a:lvl2pPr marL="0" marR="0" lvl="1"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2pPr>
            <a:lvl3pPr marL="0" marR="0" lvl="2"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3pPr>
            <a:lvl4pPr marL="0" marR="0" lvl="3"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4pPr>
            <a:lvl5pPr marL="0" marR="0" lvl="4"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5pPr>
            <a:lvl6pPr marL="457200" marR="0" lvl="5"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6pPr>
            <a:lvl7pPr marL="914400" marR="0" lvl="6"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7pPr>
            <a:lvl8pPr marL="1371600" marR="0" lvl="7"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8pPr>
            <a:lvl9pPr marL="1828800" marR="0" lvl="8"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9pPr>
          </a:lstStyle>
          <a:p>
            <a:endParaRPr/>
          </a:p>
        </p:txBody>
      </p:sp>
      <p:sp>
        <p:nvSpPr>
          <p:cNvPr id="18" name="Google Shape;18;p1"/>
          <p:cNvSpPr txBox="1">
            <a:spLocks noGrp="1"/>
          </p:cNvSpPr>
          <p:nvPr>
            <p:ph type="body" idx="1"/>
          </p:nvPr>
        </p:nvSpPr>
        <p:spPr>
          <a:xfrm>
            <a:off x="457200" y="2249487"/>
            <a:ext cx="8229600" cy="432435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300"/>
              </a:spcBef>
              <a:spcAft>
                <a:spcPts val="0"/>
              </a:spcAft>
              <a:buClr>
                <a:srgbClr val="A8CDD7"/>
              </a:buClr>
              <a:buSzPts val="2800"/>
              <a:buFont typeface="Georgia"/>
              <a:buChar char="•"/>
              <a:defRPr sz="2800" b="0" i="0" u="none" strike="noStrike" cap="none">
                <a:solidFill>
                  <a:schemeClr val="dk1"/>
                </a:solidFill>
                <a:latin typeface="Georgia"/>
                <a:ea typeface="Georgia"/>
                <a:cs typeface="Georgia"/>
                <a:sym typeface="Georgia"/>
              </a:defRPr>
            </a:lvl1pPr>
            <a:lvl2pPr marL="914400" marR="0" lvl="1" indent="-393700" algn="l" rtl="0">
              <a:spcBef>
                <a:spcPts val="300"/>
              </a:spcBef>
              <a:spcAft>
                <a:spcPts val="0"/>
              </a:spcAft>
              <a:buClr>
                <a:schemeClr val="accent2"/>
              </a:buClr>
              <a:buSzPts val="2600"/>
              <a:buFont typeface="Georgia"/>
              <a:buChar char="▫"/>
              <a:defRPr sz="2600" b="0" i="0" u="none" strike="noStrike" cap="none">
                <a:solidFill>
                  <a:schemeClr val="accent2"/>
                </a:solidFill>
                <a:latin typeface="Georgia"/>
                <a:ea typeface="Georgia"/>
                <a:cs typeface="Georgia"/>
                <a:sym typeface="Georgia"/>
              </a:defRPr>
            </a:lvl2pPr>
            <a:lvl3pPr marL="1371600" marR="0" lvl="2" indent="-381000" algn="l" rtl="0">
              <a:spcBef>
                <a:spcPts val="300"/>
              </a:spcBef>
              <a:spcAft>
                <a:spcPts val="0"/>
              </a:spcAft>
              <a:buClr>
                <a:schemeClr val="accent1"/>
              </a:buClr>
              <a:buSzPts val="2400"/>
              <a:buFont typeface="Noto Sans Symbols"/>
              <a:buChar char="⚫"/>
              <a:defRPr sz="2400" b="0" i="0" u="none" strike="noStrike" cap="none">
                <a:solidFill>
                  <a:schemeClr val="accent1"/>
                </a:solidFill>
                <a:latin typeface="Georgia"/>
                <a:ea typeface="Georgia"/>
                <a:cs typeface="Georgia"/>
                <a:sym typeface="Georgia"/>
              </a:defRPr>
            </a:lvl3pPr>
            <a:lvl4pPr marL="1828800" marR="0" lvl="3" indent="-368300" algn="l" rtl="0">
              <a:spcBef>
                <a:spcPts val="300"/>
              </a:spcBef>
              <a:spcAft>
                <a:spcPts val="0"/>
              </a:spcAft>
              <a:buClr>
                <a:schemeClr val="accent1"/>
              </a:buClr>
              <a:buSzPts val="2200"/>
              <a:buFont typeface="Noto Sans Symbols"/>
              <a:buChar char="⚫"/>
              <a:defRPr sz="2200" b="0" i="0" u="none" strike="noStrike" cap="none">
                <a:solidFill>
                  <a:schemeClr val="accent1"/>
                </a:solidFill>
                <a:latin typeface="Georgia"/>
                <a:ea typeface="Georgia"/>
                <a:cs typeface="Georgia"/>
                <a:sym typeface="Georgia"/>
              </a:defRPr>
            </a:lvl4pPr>
            <a:lvl5pPr marL="2286000" marR="0" lvl="4" indent="-355600" algn="l" rtl="0">
              <a:spcBef>
                <a:spcPts val="300"/>
              </a:spcBef>
              <a:spcAft>
                <a:spcPts val="0"/>
              </a:spcAft>
              <a:buClr>
                <a:srgbClr val="A8CDD7"/>
              </a:buClr>
              <a:buSzPts val="2000"/>
              <a:buFont typeface="Georgia"/>
              <a:buChar char="▫"/>
              <a:defRPr sz="2000" b="0" i="0" u="none" strike="noStrike" cap="none">
                <a:solidFill>
                  <a:srgbClr val="A8CDD7"/>
                </a:solidFill>
                <a:latin typeface="Georgia"/>
                <a:ea typeface="Georgia"/>
                <a:cs typeface="Georgia"/>
                <a:sym typeface="Georgia"/>
              </a:defRPr>
            </a:lvl5pPr>
            <a:lvl6pPr marL="2743200" marR="0" lvl="5" indent="-342900" algn="l" rtl="0">
              <a:spcBef>
                <a:spcPts val="300"/>
              </a:spcBef>
              <a:spcAft>
                <a:spcPts val="0"/>
              </a:spcAft>
              <a:buClr>
                <a:schemeClr val="accent3"/>
              </a:buClr>
              <a:buSzPts val="1800"/>
              <a:buFont typeface="Georgia"/>
              <a:buChar char="▫"/>
              <a:defRPr sz="1800" b="0" i="0" u="none" strike="noStrike" cap="none">
                <a:solidFill>
                  <a:schemeClr val="accent3"/>
                </a:solidFill>
                <a:latin typeface="Georgia"/>
                <a:ea typeface="Georgia"/>
                <a:cs typeface="Georgia"/>
                <a:sym typeface="Georgia"/>
              </a:defRPr>
            </a:lvl6pPr>
            <a:lvl7pPr marL="3200400" marR="0" lvl="6" indent="-330200" algn="l" rtl="0">
              <a:spcBef>
                <a:spcPts val="300"/>
              </a:spcBef>
              <a:spcAft>
                <a:spcPts val="0"/>
              </a:spcAft>
              <a:buClr>
                <a:schemeClr val="accent3"/>
              </a:buClr>
              <a:buSzPts val="1600"/>
              <a:buFont typeface="Georgia"/>
              <a:buChar char="▫"/>
              <a:defRPr sz="1600" b="0" i="0" u="none" strike="noStrike" cap="none">
                <a:solidFill>
                  <a:schemeClr val="accent3"/>
                </a:solidFill>
                <a:latin typeface="Georgia"/>
                <a:ea typeface="Georgia"/>
                <a:cs typeface="Georgia"/>
                <a:sym typeface="Georgia"/>
              </a:defRPr>
            </a:lvl7pPr>
            <a:lvl8pPr marL="3657600" marR="0" lvl="7" indent="-323850" algn="l" rtl="0">
              <a:spcBef>
                <a:spcPts val="300"/>
              </a:spcBef>
              <a:spcAft>
                <a:spcPts val="0"/>
              </a:spcAft>
              <a:buClr>
                <a:schemeClr val="accent3"/>
              </a:buClr>
              <a:buSzPts val="1500"/>
              <a:buFont typeface="Georgia"/>
              <a:buChar char="◦"/>
              <a:defRPr sz="1500" b="0" i="0" u="none" strike="noStrike" cap="none">
                <a:solidFill>
                  <a:schemeClr val="accent3"/>
                </a:solidFill>
                <a:latin typeface="Georgia"/>
                <a:ea typeface="Georgia"/>
                <a:cs typeface="Georgia"/>
                <a:sym typeface="Georgia"/>
              </a:defRPr>
            </a:lvl8pPr>
            <a:lvl9pPr marL="4114800" marR="0" lvl="8" indent="-317500" algn="l" rtl="0">
              <a:spcBef>
                <a:spcPts val="300"/>
              </a:spcBef>
              <a:spcAft>
                <a:spcPts val="0"/>
              </a:spcAft>
              <a:buClr>
                <a:schemeClr val="accent3"/>
              </a:buClr>
              <a:buSzPts val="1400"/>
              <a:buFont typeface="Georgia"/>
              <a:buChar char="◦"/>
              <a:defRPr sz="1400" b="0" i="0" u="none" strike="noStrike" cap="none">
                <a:solidFill>
                  <a:schemeClr val="accent3"/>
                </a:solidFill>
                <a:latin typeface="Georgia"/>
                <a:ea typeface="Georgia"/>
                <a:cs typeface="Georgia"/>
                <a:sym typeface="Georgia"/>
              </a:defRPr>
            </a:lvl9pPr>
          </a:lstStyle>
          <a:p>
            <a:endParaRPr/>
          </a:p>
        </p:txBody>
      </p:sp>
      <p:sp>
        <p:nvSpPr>
          <p:cNvPr id="19" name="Google Shape;19;p1"/>
          <p:cNvSpPr txBox="1">
            <a:spLocks noGrp="1"/>
          </p:cNvSpPr>
          <p:nvPr>
            <p:ph type="dt" idx="10"/>
          </p:nvPr>
        </p:nvSpPr>
        <p:spPr>
          <a:xfrm>
            <a:off x="6705600" y="4206875"/>
            <a:ext cx="960437" cy="457200"/>
          </a:xfrm>
          <a:prstGeom prst="rect">
            <a:avLst/>
          </a:prstGeom>
          <a:noFill/>
          <a:ln>
            <a:noFill/>
          </a:ln>
        </p:spPr>
        <p:txBody>
          <a:bodyPr spcFirstLastPara="1" wrap="square" lIns="91425" tIns="91425" rIns="91425" bIns="91425" anchor="t" anchorCtr="0">
            <a:noAutofit/>
          </a:bodyPr>
          <a:lstStyle>
            <a:lvl1pPr marL="0" marR="0" lvl="0" indent="0" algn="l" rtl="0">
              <a:lnSpc>
                <a:spcPct val="100000"/>
              </a:lnSpc>
              <a:spcBef>
                <a:spcPts val="0"/>
              </a:spcBef>
              <a:spcAft>
                <a:spcPts val="0"/>
              </a:spcAft>
              <a:buSzPts val="1400"/>
              <a:buNone/>
              <a:defRPr sz="800" b="0" i="0" u="none">
                <a:solidFill>
                  <a:schemeClr val="accent2"/>
                </a:solidFill>
                <a:latin typeface="Georgia"/>
                <a:ea typeface="Georgia"/>
                <a:cs typeface="Georgia"/>
                <a:sym typeface="Georgia"/>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0" name="Google Shape;20;p1"/>
          <p:cNvSpPr txBox="1">
            <a:spLocks noGrp="1"/>
          </p:cNvSpPr>
          <p:nvPr>
            <p:ph type="ftr" idx="11"/>
          </p:nvPr>
        </p:nvSpPr>
        <p:spPr>
          <a:xfrm>
            <a:off x="5410200" y="4205287"/>
            <a:ext cx="1295400" cy="457200"/>
          </a:xfrm>
          <a:prstGeom prst="rect">
            <a:avLst/>
          </a:prstGeom>
          <a:noFill/>
          <a:ln>
            <a:noFill/>
          </a:ln>
        </p:spPr>
        <p:txBody>
          <a:bodyPr spcFirstLastPara="1" wrap="square" lIns="91425" tIns="91425" rIns="91425" bIns="91425" anchor="t" anchorCtr="0">
            <a:noAutofit/>
          </a:bodyPr>
          <a:lstStyle>
            <a:lvl1pPr marL="0" marR="0" lvl="0" indent="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1" name="Google Shape;21;p1"/>
          <p:cNvSpPr txBox="1">
            <a:spLocks noGrp="1"/>
          </p:cNvSpPr>
          <p:nvPr>
            <p:ph type="sldNum" idx="12"/>
          </p:nvPr>
        </p:nvSpPr>
        <p:spPr>
          <a:xfrm>
            <a:off x="8320087" y="1587"/>
            <a:ext cx="747712" cy="365125"/>
          </a:xfrm>
          <a:prstGeom prst="rect">
            <a:avLst/>
          </a:prstGeom>
          <a:noFill/>
          <a:ln>
            <a:noFill/>
          </a:ln>
        </p:spPr>
        <p:txBody>
          <a:bodyPr spcFirstLastPara="1" wrap="square" lIns="91425" tIns="45700" rIns="91425" bIns="45700" anchor="b" anchorCtr="0">
            <a:noAutofit/>
          </a:bodyPr>
          <a:lstStyle>
            <a:lvl1pPr marL="0" marR="0" lvl="0" indent="0" algn="r" rtl="0">
              <a:lnSpc>
                <a:spcPct val="100000"/>
              </a:lnSpc>
              <a:spcBef>
                <a:spcPts val="0"/>
              </a:spcBef>
              <a:spcAft>
                <a:spcPts val="0"/>
              </a:spcAft>
              <a:buClr>
                <a:schemeClr val="lt1"/>
              </a:buClr>
              <a:buFont typeface="Georgia"/>
              <a:buNone/>
              <a:defRPr sz="1800" b="0" i="0" u="none">
                <a:solidFill>
                  <a:schemeClr val="lt1"/>
                </a:solidFill>
                <a:latin typeface="Georgia"/>
                <a:ea typeface="Georgia"/>
                <a:cs typeface="Georgia"/>
                <a:sym typeface="Georgia"/>
              </a:defRPr>
            </a:lvl1pPr>
            <a:lvl2pPr marL="0" marR="0" lvl="1" indent="0" algn="r" rtl="0">
              <a:lnSpc>
                <a:spcPct val="100000"/>
              </a:lnSpc>
              <a:spcBef>
                <a:spcPts val="0"/>
              </a:spcBef>
              <a:spcAft>
                <a:spcPts val="0"/>
              </a:spcAft>
              <a:buClr>
                <a:schemeClr val="lt1"/>
              </a:buClr>
              <a:buFont typeface="Georgia"/>
              <a:buNone/>
              <a:defRPr sz="1800" b="0" i="0" u="none">
                <a:solidFill>
                  <a:schemeClr val="lt1"/>
                </a:solidFill>
                <a:latin typeface="Georgia"/>
                <a:ea typeface="Georgia"/>
                <a:cs typeface="Georgia"/>
                <a:sym typeface="Georgia"/>
              </a:defRPr>
            </a:lvl2pPr>
            <a:lvl3pPr marL="0" marR="0" lvl="2" indent="0" algn="r" rtl="0">
              <a:lnSpc>
                <a:spcPct val="100000"/>
              </a:lnSpc>
              <a:spcBef>
                <a:spcPts val="0"/>
              </a:spcBef>
              <a:spcAft>
                <a:spcPts val="0"/>
              </a:spcAft>
              <a:buClr>
                <a:schemeClr val="lt1"/>
              </a:buClr>
              <a:buFont typeface="Georgia"/>
              <a:buNone/>
              <a:defRPr sz="1800" b="0" i="0" u="none">
                <a:solidFill>
                  <a:schemeClr val="lt1"/>
                </a:solidFill>
                <a:latin typeface="Georgia"/>
                <a:ea typeface="Georgia"/>
                <a:cs typeface="Georgia"/>
                <a:sym typeface="Georgia"/>
              </a:defRPr>
            </a:lvl3pPr>
            <a:lvl4pPr marL="0" marR="0" lvl="3" indent="0" algn="r" rtl="0">
              <a:lnSpc>
                <a:spcPct val="100000"/>
              </a:lnSpc>
              <a:spcBef>
                <a:spcPts val="0"/>
              </a:spcBef>
              <a:spcAft>
                <a:spcPts val="0"/>
              </a:spcAft>
              <a:buClr>
                <a:schemeClr val="lt1"/>
              </a:buClr>
              <a:buFont typeface="Georgia"/>
              <a:buNone/>
              <a:defRPr sz="1800" b="0" i="0" u="none">
                <a:solidFill>
                  <a:schemeClr val="lt1"/>
                </a:solidFill>
                <a:latin typeface="Georgia"/>
                <a:ea typeface="Georgia"/>
                <a:cs typeface="Georgia"/>
                <a:sym typeface="Georgia"/>
              </a:defRPr>
            </a:lvl4pPr>
            <a:lvl5pPr marL="0" marR="0" lvl="4" indent="0" algn="r" rtl="0">
              <a:lnSpc>
                <a:spcPct val="100000"/>
              </a:lnSpc>
              <a:spcBef>
                <a:spcPts val="0"/>
              </a:spcBef>
              <a:spcAft>
                <a:spcPts val="0"/>
              </a:spcAft>
              <a:buClr>
                <a:schemeClr val="lt1"/>
              </a:buClr>
              <a:buFont typeface="Georgia"/>
              <a:buNone/>
              <a:defRPr sz="1800" b="0" i="0" u="none">
                <a:solidFill>
                  <a:schemeClr val="lt1"/>
                </a:solidFill>
                <a:latin typeface="Georgia"/>
                <a:ea typeface="Georgia"/>
                <a:cs typeface="Georgia"/>
                <a:sym typeface="Georgia"/>
              </a:defRPr>
            </a:lvl5pPr>
            <a:lvl6pPr marL="0" marR="0" lvl="5" indent="0" algn="r" rtl="0">
              <a:lnSpc>
                <a:spcPct val="100000"/>
              </a:lnSpc>
              <a:spcBef>
                <a:spcPts val="0"/>
              </a:spcBef>
              <a:spcAft>
                <a:spcPts val="0"/>
              </a:spcAft>
              <a:buClr>
                <a:schemeClr val="lt1"/>
              </a:buClr>
              <a:buFont typeface="Georgia"/>
              <a:buNone/>
              <a:defRPr sz="1800" b="0" i="0" u="none">
                <a:solidFill>
                  <a:schemeClr val="lt1"/>
                </a:solidFill>
                <a:latin typeface="Georgia"/>
                <a:ea typeface="Georgia"/>
                <a:cs typeface="Georgia"/>
                <a:sym typeface="Georgia"/>
              </a:defRPr>
            </a:lvl6pPr>
            <a:lvl7pPr marL="0" marR="0" lvl="6" indent="0" algn="r" rtl="0">
              <a:lnSpc>
                <a:spcPct val="100000"/>
              </a:lnSpc>
              <a:spcBef>
                <a:spcPts val="0"/>
              </a:spcBef>
              <a:spcAft>
                <a:spcPts val="0"/>
              </a:spcAft>
              <a:buClr>
                <a:schemeClr val="lt1"/>
              </a:buClr>
              <a:buFont typeface="Georgia"/>
              <a:buNone/>
              <a:defRPr sz="1800" b="0" i="0" u="none">
                <a:solidFill>
                  <a:schemeClr val="lt1"/>
                </a:solidFill>
                <a:latin typeface="Georgia"/>
                <a:ea typeface="Georgia"/>
                <a:cs typeface="Georgia"/>
                <a:sym typeface="Georgia"/>
              </a:defRPr>
            </a:lvl7pPr>
            <a:lvl8pPr marL="0" marR="0" lvl="7" indent="0" algn="r" rtl="0">
              <a:lnSpc>
                <a:spcPct val="100000"/>
              </a:lnSpc>
              <a:spcBef>
                <a:spcPts val="0"/>
              </a:spcBef>
              <a:spcAft>
                <a:spcPts val="0"/>
              </a:spcAft>
              <a:buClr>
                <a:schemeClr val="lt1"/>
              </a:buClr>
              <a:buFont typeface="Georgia"/>
              <a:buNone/>
              <a:defRPr sz="1800" b="0" i="0" u="none">
                <a:solidFill>
                  <a:schemeClr val="lt1"/>
                </a:solidFill>
                <a:latin typeface="Georgia"/>
                <a:ea typeface="Georgia"/>
                <a:cs typeface="Georgia"/>
                <a:sym typeface="Georgia"/>
              </a:defRPr>
            </a:lvl8pPr>
            <a:lvl9pPr marL="0" marR="0" lvl="8" indent="0" algn="r" rtl="0">
              <a:lnSpc>
                <a:spcPct val="100000"/>
              </a:lnSpc>
              <a:spcBef>
                <a:spcPts val="0"/>
              </a:spcBef>
              <a:spcAft>
                <a:spcPts val="0"/>
              </a:spcAft>
              <a:buClr>
                <a:schemeClr val="lt1"/>
              </a:buClr>
              <a:buFont typeface="Georgia"/>
              <a:buNone/>
              <a:defRPr sz="1800" b="0" i="0" u="none">
                <a:solidFill>
                  <a:schemeClr val="lt1"/>
                </a:solidFill>
                <a:latin typeface="Georgia"/>
                <a:ea typeface="Georgia"/>
                <a:cs typeface="Georgia"/>
                <a:sym typeface="Georgia"/>
              </a:defRPr>
            </a:lvl9pPr>
          </a:lstStyle>
          <a:p>
            <a:pPr marL="0" lvl="0" indent="0" algn="r" rtl="0">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8"/>
        <p:cNvGrpSpPr/>
        <p:nvPr/>
      </p:nvGrpSpPr>
      <p:grpSpPr>
        <a:xfrm>
          <a:off x="0" y="0"/>
          <a:ext cx="0" cy="0"/>
          <a:chOff x="0" y="0"/>
          <a:chExt cx="0" cy="0"/>
        </a:xfrm>
      </p:grpSpPr>
      <p:sp>
        <p:nvSpPr>
          <p:cNvPr id="29" name="Google Shape;29;p3"/>
          <p:cNvSpPr txBox="1"/>
          <p:nvPr/>
        </p:nvSpPr>
        <p:spPr>
          <a:xfrm>
            <a:off x="0" y="366712"/>
            <a:ext cx="9144000" cy="84137"/>
          </a:xfrm>
          <a:prstGeom prst="rect">
            <a:avLst/>
          </a:prstGeom>
          <a:solidFill>
            <a:schemeClr val="accent2">
              <a:alpha val="49803"/>
            </a:scheme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0" name="Google Shape;30;p3"/>
          <p:cNvSpPr txBox="1"/>
          <p:nvPr/>
        </p:nvSpPr>
        <p:spPr>
          <a:xfrm>
            <a:off x="0" y="0"/>
            <a:ext cx="9144000" cy="311150"/>
          </a:xfrm>
          <a:prstGeom prst="rect">
            <a:avLst/>
          </a:prstGeom>
          <a:solidFill>
            <a:schemeClr val="dk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1" name="Google Shape;31;p3"/>
          <p:cNvSpPr txBox="1"/>
          <p:nvPr/>
        </p:nvSpPr>
        <p:spPr>
          <a:xfrm>
            <a:off x="0" y="307975"/>
            <a:ext cx="9144000" cy="92075"/>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2" name="Google Shape;32;p3"/>
          <p:cNvSpPr txBox="1"/>
          <p:nvPr/>
        </p:nvSpPr>
        <p:spPr>
          <a:xfrm rot="10800000" flipH="1">
            <a:off x="5410200" y="360362"/>
            <a:ext cx="3733800" cy="90487"/>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3" name="Google Shape;33;p3"/>
          <p:cNvSpPr txBox="1"/>
          <p:nvPr/>
        </p:nvSpPr>
        <p:spPr>
          <a:xfrm rot="10800000" flipH="1">
            <a:off x="5410200" y="439737"/>
            <a:ext cx="3733800" cy="180975"/>
          </a:xfrm>
          <a:prstGeom prst="rect">
            <a:avLst/>
          </a:prstGeom>
          <a:solidFill>
            <a:schemeClr val="accent2">
              <a:alpha val="49803"/>
            </a:scheme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4" name="Google Shape;34;p3"/>
          <p:cNvSpPr/>
          <p:nvPr/>
        </p:nvSpPr>
        <p:spPr>
          <a:xfrm>
            <a:off x="5407025" y="496887"/>
            <a:ext cx="3063875" cy="28575"/>
          </a:xfrm>
          <a:prstGeom prst="roundRect">
            <a:avLst>
              <a:gd name="adj" fmla="val 16667"/>
            </a:avLst>
          </a:prstGeom>
          <a:solidFill>
            <a:schemeClr val="lt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5" name="Google Shape;35;p3"/>
          <p:cNvSpPr/>
          <p:nvPr/>
        </p:nvSpPr>
        <p:spPr>
          <a:xfrm>
            <a:off x="7373937" y="588962"/>
            <a:ext cx="1600200" cy="36512"/>
          </a:xfrm>
          <a:prstGeom prst="roundRect">
            <a:avLst>
              <a:gd name="adj" fmla="val 16667"/>
            </a:avLst>
          </a:prstGeom>
          <a:solidFill>
            <a:schemeClr val="lt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6" name="Google Shape;36;p3"/>
          <p:cNvSpPr txBox="1"/>
          <p:nvPr/>
        </p:nvSpPr>
        <p:spPr>
          <a:xfrm>
            <a:off x="9085262" y="-1587"/>
            <a:ext cx="57150" cy="620712"/>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7" name="Google Shape;37;p3"/>
          <p:cNvSpPr txBox="1"/>
          <p:nvPr/>
        </p:nvSpPr>
        <p:spPr>
          <a:xfrm>
            <a:off x="9043987" y="-1587"/>
            <a:ext cx="28575" cy="620712"/>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8" name="Google Shape;38;p3"/>
          <p:cNvSpPr txBox="1"/>
          <p:nvPr/>
        </p:nvSpPr>
        <p:spPr>
          <a:xfrm>
            <a:off x="9024937" y="-1587"/>
            <a:ext cx="9525" cy="620712"/>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9" name="Google Shape;39;p3"/>
          <p:cNvSpPr txBox="1"/>
          <p:nvPr/>
        </p:nvSpPr>
        <p:spPr>
          <a:xfrm>
            <a:off x="8975725" y="-1587"/>
            <a:ext cx="26987" cy="620712"/>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40" name="Google Shape;40;p3"/>
          <p:cNvSpPr txBox="1"/>
          <p:nvPr/>
        </p:nvSpPr>
        <p:spPr>
          <a:xfrm>
            <a:off x="8915400" y="0"/>
            <a:ext cx="55562" cy="585787"/>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41" name="Google Shape;41;p3"/>
          <p:cNvSpPr txBox="1"/>
          <p:nvPr/>
        </p:nvSpPr>
        <p:spPr>
          <a:xfrm>
            <a:off x="8874125" y="0"/>
            <a:ext cx="7937" cy="585787"/>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42" name="Google Shape;42;p3"/>
          <p:cNvSpPr txBox="1">
            <a:spLocks noGrp="1"/>
          </p:cNvSpPr>
          <p:nvPr>
            <p:ph type="title"/>
          </p:nvPr>
        </p:nvSpPr>
        <p:spPr>
          <a:xfrm>
            <a:off x="457200" y="1143000"/>
            <a:ext cx="8229600" cy="1066800"/>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1pPr>
            <a:lvl2pPr marL="0" marR="0" lvl="1"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2pPr>
            <a:lvl3pPr marL="0" marR="0" lvl="2"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3pPr>
            <a:lvl4pPr marL="0" marR="0" lvl="3"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4pPr>
            <a:lvl5pPr marL="0" marR="0" lvl="4"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5pPr>
            <a:lvl6pPr marL="457200" marR="0" lvl="5"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6pPr>
            <a:lvl7pPr marL="914400" marR="0" lvl="6"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7pPr>
            <a:lvl8pPr marL="1371600" marR="0" lvl="7"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8pPr>
            <a:lvl9pPr marL="1828800" marR="0" lvl="8"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9pPr>
          </a:lstStyle>
          <a:p>
            <a:endParaRPr/>
          </a:p>
        </p:txBody>
      </p:sp>
      <p:sp>
        <p:nvSpPr>
          <p:cNvPr id="43" name="Google Shape;43;p3"/>
          <p:cNvSpPr txBox="1">
            <a:spLocks noGrp="1"/>
          </p:cNvSpPr>
          <p:nvPr>
            <p:ph type="body" idx="1"/>
          </p:nvPr>
        </p:nvSpPr>
        <p:spPr>
          <a:xfrm>
            <a:off x="457200" y="2249487"/>
            <a:ext cx="8229600" cy="432435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300"/>
              </a:spcBef>
              <a:spcAft>
                <a:spcPts val="0"/>
              </a:spcAft>
              <a:buClr>
                <a:srgbClr val="A8CDD7"/>
              </a:buClr>
              <a:buSzPts val="2800"/>
              <a:buFont typeface="Georgia"/>
              <a:buChar char="•"/>
              <a:defRPr sz="2800" b="0" i="0" u="none" strike="noStrike" cap="none">
                <a:solidFill>
                  <a:schemeClr val="dk1"/>
                </a:solidFill>
                <a:latin typeface="Georgia"/>
                <a:ea typeface="Georgia"/>
                <a:cs typeface="Georgia"/>
                <a:sym typeface="Georgia"/>
              </a:defRPr>
            </a:lvl1pPr>
            <a:lvl2pPr marL="914400" marR="0" lvl="1" indent="-393700" algn="l" rtl="0">
              <a:spcBef>
                <a:spcPts val="300"/>
              </a:spcBef>
              <a:spcAft>
                <a:spcPts val="0"/>
              </a:spcAft>
              <a:buClr>
                <a:schemeClr val="accent2"/>
              </a:buClr>
              <a:buSzPts val="2600"/>
              <a:buFont typeface="Georgia"/>
              <a:buChar char="▫"/>
              <a:defRPr sz="2600" b="0" i="0" u="none" strike="noStrike" cap="none">
                <a:solidFill>
                  <a:schemeClr val="accent2"/>
                </a:solidFill>
                <a:latin typeface="Georgia"/>
                <a:ea typeface="Georgia"/>
                <a:cs typeface="Georgia"/>
                <a:sym typeface="Georgia"/>
              </a:defRPr>
            </a:lvl2pPr>
            <a:lvl3pPr marL="1371600" marR="0" lvl="2" indent="-381000" algn="l" rtl="0">
              <a:spcBef>
                <a:spcPts val="300"/>
              </a:spcBef>
              <a:spcAft>
                <a:spcPts val="0"/>
              </a:spcAft>
              <a:buClr>
                <a:schemeClr val="accent1"/>
              </a:buClr>
              <a:buSzPts val="2400"/>
              <a:buFont typeface="Noto Sans Symbols"/>
              <a:buChar char="⚫"/>
              <a:defRPr sz="2400" b="0" i="0" u="none" strike="noStrike" cap="none">
                <a:solidFill>
                  <a:schemeClr val="accent1"/>
                </a:solidFill>
                <a:latin typeface="Georgia"/>
                <a:ea typeface="Georgia"/>
                <a:cs typeface="Georgia"/>
                <a:sym typeface="Georgia"/>
              </a:defRPr>
            </a:lvl3pPr>
            <a:lvl4pPr marL="1828800" marR="0" lvl="3" indent="-368300" algn="l" rtl="0">
              <a:spcBef>
                <a:spcPts val="300"/>
              </a:spcBef>
              <a:spcAft>
                <a:spcPts val="0"/>
              </a:spcAft>
              <a:buClr>
                <a:schemeClr val="accent1"/>
              </a:buClr>
              <a:buSzPts val="2200"/>
              <a:buFont typeface="Noto Sans Symbols"/>
              <a:buChar char="⚫"/>
              <a:defRPr sz="2200" b="0" i="0" u="none" strike="noStrike" cap="none">
                <a:solidFill>
                  <a:schemeClr val="accent1"/>
                </a:solidFill>
                <a:latin typeface="Georgia"/>
                <a:ea typeface="Georgia"/>
                <a:cs typeface="Georgia"/>
                <a:sym typeface="Georgia"/>
              </a:defRPr>
            </a:lvl4pPr>
            <a:lvl5pPr marL="2286000" marR="0" lvl="4" indent="-355600" algn="l" rtl="0">
              <a:spcBef>
                <a:spcPts val="300"/>
              </a:spcBef>
              <a:spcAft>
                <a:spcPts val="0"/>
              </a:spcAft>
              <a:buClr>
                <a:srgbClr val="A8CDD7"/>
              </a:buClr>
              <a:buSzPts val="2000"/>
              <a:buFont typeface="Georgia"/>
              <a:buChar char="▫"/>
              <a:defRPr sz="2000" b="0" i="0" u="none" strike="noStrike" cap="none">
                <a:solidFill>
                  <a:srgbClr val="A8CDD7"/>
                </a:solidFill>
                <a:latin typeface="Georgia"/>
                <a:ea typeface="Georgia"/>
                <a:cs typeface="Georgia"/>
                <a:sym typeface="Georgia"/>
              </a:defRPr>
            </a:lvl5pPr>
            <a:lvl6pPr marL="2743200" marR="0" lvl="5" indent="-342900" algn="l" rtl="0">
              <a:spcBef>
                <a:spcPts val="300"/>
              </a:spcBef>
              <a:spcAft>
                <a:spcPts val="0"/>
              </a:spcAft>
              <a:buClr>
                <a:schemeClr val="accent3"/>
              </a:buClr>
              <a:buSzPts val="1800"/>
              <a:buFont typeface="Georgia"/>
              <a:buChar char="▫"/>
              <a:defRPr sz="1800" b="0" i="0" u="none" strike="noStrike" cap="none">
                <a:solidFill>
                  <a:schemeClr val="accent3"/>
                </a:solidFill>
                <a:latin typeface="Georgia"/>
                <a:ea typeface="Georgia"/>
                <a:cs typeface="Georgia"/>
                <a:sym typeface="Georgia"/>
              </a:defRPr>
            </a:lvl6pPr>
            <a:lvl7pPr marL="3200400" marR="0" lvl="6" indent="-330200" algn="l" rtl="0">
              <a:spcBef>
                <a:spcPts val="300"/>
              </a:spcBef>
              <a:spcAft>
                <a:spcPts val="0"/>
              </a:spcAft>
              <a:buClr>
                <a:schemeClr val="accent3"/>
              </a:buClr>
              <a:buSzPts val="1600"/>
              <a:buFont typeface="Georgia"/>
              <a:buChar char="▫"/>
              <a:defRPr sz="1600" b="0" i="0" u="none" strike="noStrike" cap="none">
                <a:solidFill>
                  <a:schemeClr val="accent3"/>
                </a:solidFill>
                <a:latin typeface="Georgia"/>
                <a:ea typeface="Georgia"/>
                <a:cs typeface="Georgia"/>
                <a:sym typeface="Georgia"/>
              </a:defRPr>
            </a:lvl7pPr>
            <a:lvl8pPr marL="3657600" marR="0" lvl="7" indent="-323850" algn="l" rtl="0">
              <a:spcBef>
                <a:spcPts val="300"/>
              </a:spcBef>
              <a:spcAft>
                <a:spcPts val="0"/>
              </a:spcAft>
              <a:buClr>
                <a:schemeClr val="accent3"/>
              </a:buClr>
              <a:buSzPts val="1500"/>
              <a:buFont typeface="Georgia"/>
              <a:buChar char="◦"/>
              <a:defRPr sz="1500" b="0" i="0" u="none" strike="noStrike" cap="none">
                <a:solidFill>
                  <a:schemeClr val="accent3"/>
                </a:solidFill>
                <a:latin typeface="Georgia"/>
                <a:ea typeface="Georgia"/>
                <a:cs typeface="Georgia"/>
                <a:sym typeface="Georgia"/>
              </a:defRPr>
            </a:lvl8pPr>
            <a:lvl9pPr marL="4114800" marR="0" lvl="8" indent="-317500" algn="l" rtl="0">
              <a:spcBef>
                <a:spcPts val="300"/>
              </a:spcBef>
              <a:spcAft>
                <a:spcPts val="0"/>
              </a:spcAft>
              <a:buClr>
                <a:schemeClr val="accent3"/>
              </a:buClr>
              <a:buSzPts val="1400"/>
              <a:buFont typeface="Georgia"/>
              <a:buChar char="◦"/>
              <a:defRPr sz="1400" b="0" i="0" u="none" strike="noStrike" cap="none">
                <a:solidFill>
                  <a:schemeClr val="accent3"/>
                </a:solidFill>
                <a:latin typeface="Georgia"/>
                <a:ea typeface="Georgia"/>
                <a:cs typeface="Georgia"/>
                <a:sym typeface="Georgia"/>
              </a:defRPr>
            </a:lvl9pPr>
          </a:lstStyle>
          <a:p>
            <a:endParaRPr/>
          </a:p>
        </p:txBody>
      </p:sp>
      <p:sp>
        <p:nvSpPr>
          <p:cNvPr id="44" name="Google Shape;44;p3"/>
          <p:cNvSpPr txBox="1">
            <a:spLocks noGrp="1"/>
          </p:cNvSpPr>
          <p:nvPr>
            <p:ph type="dt" idx="10"/>
          </p:nvPr>
        </p:nvSpPr>
        <p:spPr>
          <a:xfrm>
            <a:off x="6586537" y="612775"/>
            <a:ext cx="957262" cy="457200"/>
          </a:xfrm>
          <a:prstGeom prst="rect">
            <a:avLst/>
          </a:prstGeom>
          <a:noFill/>
          <a:ln>
            <a:noFill/>
          </a:ln>
        </p:spPr>
        <p:txBody>
          <a:bodyPr spcFirstLastPara="1" wrap="square" lIns="91425" tIns="91425" rIns="91425" bIns="91425" anchor="t" anchorCtr="0">
            <a:noAutofit/>
          </a:bodyPr>
          <a:lstStyle>
            <a:lvl1pPr marL="0" marR="0" lvl="0" indent="0" algn="l" rtl="0">
              <a:lnSpc>
                <a:spcPct val="100000"/>
              </a:lnSpc>
              <a:spcBef>
                <a:spcPts val="0"/>
              </a:spcBef>
              <a:spcAft>
                <a:spcPts val="0"/>
              </a:spcAft>
              <a:buSzPts val="1400"/>
              <a:buNone/>
              <a:defRPr sz="800" b="0" i="0" u="none">
                <a:solidFill>
                  <a:schemeClr val="accent2"/>
                </a:solidFill>
                <a:latin typeface="Georgia"/>
                <a:ea typeface="Georgia"/>
                <a:cs typeface="Georgia"/>
                <a:sym typeface="Georgia"/>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5" name="Google Shape;45;p3"/>
          <p:cNvSpPr txBox="1">
            <a:spLocks noGrp="1"/>
          </p:cNvSpPr>
          <p:nvPr>
            <p:ph type="ftr" idx="11"/>
          </p:nvPr>
        </p:nvSpPr>
        <p:spPr>
          <a:xfrm>
            <a:off x="5257800" y="612775"/>
            <a:ext cx="1325562" cy="457200"/>
          </a:xfrm>
          <a:prstGeom prst="rect">
            <a:avLst/>
          </a:prstGeom>
          <a:noFill/>
          <a:ln>
            <a:noFill/>
          </a:ln>
        </p:spPr>
        <p:txBody>
          <a:bodyPr spcFirstLastPara="1" wrap="square" lIns="91425" tIns="91425" rIns="91425" bIns="91425" anchor="t" anchorCtr="0">
            <a:noAutofit/>
          </a:bodyPr>
          <a:lstStyle>
            <a:lvl1pPr marL="0" marR="0" lvl="0" indent="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6" name="Google Shape;46;p3"/>
          <p:cNvSpPr txBox="1">
            <a:spLocks noGrp="1"/>
          </p:cNvSpPr>
          <p:nvPr>
            <p:ph type="sldNum" idx="12"/>
          </p:nvPr>
        </p:nvSpPr>
        <p:spPr>
          <a:xfrm>
            <a:off x="8174037" y="1587"/>
            <a:ext cx="762000" cy="366712"/>
          </a:xfrm>
          <a:prstGeom prst="rect">
            <a:avLst/>
          </a:prstGeom>
          <a:noFill/>
          <a:ln>
            <a:noFill/>
          </a:ln>
        </p:spPr>
        <p:txBody>
          <a:bodyPr spcFirstLastPara="1" wrap="square" lIns="91425" tIns="45700" rIns="91425" bIns="45700" anchor="b" anchorCtr="0">
            <a:noAutofit/>
          </a:bodyPr>
          <a:lstStyle>
            <a:lvl1pPr marL="0" marR="0" lvl="0"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1pPr>
            <a:lvl2pPr marL="0" marR="0" lvl="1"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2pPr>
            <a:lvl3pPr marL="0" marR="0" lvl="2"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3pPr>
            <a:lvl4pPr marL="0" marR="0" lvl="3"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4pPr>
            <a:lvl5pPr marL="0" marR="0" lvl="4"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5pPr>
            <a:lvl6pPr marL="0" marR="0" lvl="5"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6pPr>
            <a:lvl7pPr marL="0" marR="0" lvl="6"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7pPr>
            <a:lvl8pPr marL="0" marR="0" lvl="7"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8pPr>
            <a:lvl9pPr marL="0" marR="0" lvl="8"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9pPr>
          </a:lstStyle>
          <a:p>
            <a:pPr marL="0" lvl="0" indent="0" algn="r" rtl="0">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6"/>
        <p:cNvGrpSpPr/>
        <p:nvPr/>
      </p:nvGrpSpPr>
      <p:grpSpPr>
        <a:xfrm>
          <a:off x="0" y="0"/>
          <a:ext cx="0" cy="0"/>
          <a:chOff x="0" y="0"/>
          <a:chExt cx="0" cy="0"/>
        </a:xfrm>
      </p:grpSpPr>
      <p:sp>
        <p:nvSpPr>
          <p:cNvPr id="97" name="Google Shape;97;p12"/>
          <p:cNvSpPr txBox="1"/>
          <p:nvPr/>
        </p:nvSpPr>
        <p:spPr>
          <a:xfrm>
            <a:off x="0" y="366712"/>
            <a:ext cx="9144000" cy="84137"/>
          </a:xfrm>
          <a:prstGeom prst="rect">
            <a:avLst/>
          </a:prstGeom>
          <a:solidFill>
            <a:schemeClr val="accent2">
              <a:alpha val="49803"/>
            </a:scheme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98" name="Google Shape;98;p12"/>
          <p:cNvSpPr txBox="1"/>
          <p:nvPr/>
        </p:nvSpPr>
        <p:spPr>
          <a:xfrm>
            <a:off x="0" y="0"/>
            <a:ext cx="9144000" cy="311150"/>
          </a:xfrm>
          <a:prstGeom prst="rect">
            <a:avLst/>
          </a:prstGeom>
          <a:solidFill>
            <a:schemeClr val="dk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99" name="Google Shape;99;p12"/>
          <p:cNvSpPr txBox="1"/>
          <p:nvPr/>
        </p:nvSpPr>
        <p:spPr>
          <a:xfrm>
            <a:off x="0" y="307975"/>
            <a:ext cx="9144000" cy="92075"/>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00" name="Google Shape;100;p12"/>
          <p:cNvSpPr txBox="1"/>
          <p:nvPr/>
        </p:nvSpPr>
        <p:spPr>
          <a:xfrm rot="10800000" flipH="1">
            <a:off x="5410200" y="360362"/>
            <a:ext cx="3733800" cy="90487"/>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01" name="Google Shape;101;p12"/>
          <p:cNvSpPr txBox="1"/>
          <p:nvPr/>
        </p:nvSpPr>
        <p:spPr>
          <a:xfrm rot="10800000" flipH="1">
            <a:off x="5410200" y="439737"/>
            <a:ext cx="3733800" cy="180975"/>
          </a:xfrm>
          <a:prstGeom prst="rect">
            <a:avLst/>
          </a:prstGeom>
          <a:solidFill>
            <a:schemeClr val="accent2">
              <a:alpha val="49803"/>
            </a:scheme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02" name="Google Shape;102;p12"/>
          <p:cNvSpPr/>
          <p:nvPr/>
        </p:nvSpPr>
        <p:spPr>
          <a:xfrm>
            <a:off x="5407025" y="496887"/>
            <a:ext cx="3063875" cy="28575"/>
          </a:xfrm>
          <a:prstGeom prst="roundRect">
            <a:avLst>
              <a:gd name="adj" fmla="val 16667"/>
            </a:avLst>
          </a:prstGeom>
          <a:solidFill>
            <a:schemeClr val="lt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03" name="Google Shape;103;p12"/>
          <p:cNvSpPr/>
          <p:nvPr/>
        </p:nvSpPr>
        <p:spPr>
          <a:xfrm>
            <a:off x="7373937" y="588962"/>
            <a:ext cx="1600200" cy="36512"/>
          </a:xfrm>
          <a:prstGeom prst="roundRect">
            <a:avLst>
              <a:gd name="adj" fmla="val 16667"/>
            </a:avLst>
          </a:prstGeom>
          <a:solidFill>
            <a:schemeClr val="lt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04" name="Google Shape;104;p12"/>
          <p:cNvSpPr txBox="1"/>
          <p:nvPr/>
        </p:nvSpPr>
        <p:spPr>
          <a:xfrm>
            <a:off x="9085262" y="-1587"/>
            <a:ext cx="57150" cy="620712"/>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05" name="Google Shape;105;p12"/>
          <p:cNvSpPr txBox="1"/>
          <p:nvPr/>
        </p:nvSpPr>
        <p:spPr>
          <a:xfrm>
            <a:off x="9043987" y="-1587"/>
            <a:ext cx="28575" cy="620712"/>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06" name="Google Shape;106;p12"/>
          <p:cNvSpPr txBox="1"/>
          <p:nvPr/>
        </p:nvSpPr>
        <p:spPr>
          <a:xfrm>
            <a:off x="9024937" y="-1587"/>
            <a:ext cx="9525" cy="620712"/>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07" name="Google Shape;107;p12"/>
          <p:cNvSpPr txBox="1"/>
          <p:nvPr/>
        </p:nvSpPr>
        <p:spPr>
          <a:xfrm>
            <a:off x="8975725" y="-1587"/>
            <a:ext cx="26987" cy="620712"/>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08" name="Google Shape;108;p12"/>
          <p:cNvSpPr txBox="1"/>
          <p:nvPr/>
        </p:nvSpPr>
        <p:spPr>
          <a:xfrm>
            <a:off x="8915400" y="0"/>
            <a:ext cx="55562" cy="585787"/>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09" name="Google Shape;109;p12"/>
          <p:cNvSpPr txBox="1"/>
          <p:nvPr/>
        </p:nvSpPr>
        <p:spPr>
          <a:xfrm>
            <a:off x="8874125" y="0"/>
            <a:ext cx="7937" cy="585787"/>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10" name="Google Shape;110;p12"/>
          <p:cNvSpPr txBox="1">
            <a:spLocks noGrp="1"/>
          </p:cNvSpPr>
          <p:nvPr>
            <p:ph type="title"/>
          </p:nvPr>
        </p:nvSpPr>
        <p:spPr>
          <a:xfrm>
            <a:off x="457200" y="1143000"/>
            <a:ext cx="8229600" cy="1066800"/>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1pPr>
            <a:lvl2pPr marL="0" marR="0" lvl="1"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2pPr>
            <a:lvl3pPr marL="0" marR="0" lvl="2"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3pPr>
            <a:lvl4pPr marL="0" marR="0" lvl="3"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4pPr>
            <a:lvl5pPr marL="0" marR="0" lvl="4"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5pPr>
            <a:lvl6pPr marL="457200" marR="0" lvl="5"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6pPr>
            <a:lvl7pPr marL="914400" marR="0" lvl="6"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7pPr>
            <a:lvl8pPr marL="1371600" marR="0" lvl="7"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8pPr>
            <a:lvl9pPr marL="1828800" marR="0" lvl="8"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9pPr>
          </a:lstStyle>
          <a:p>
            <a:endParaRPr/>
          </a:p>
        </p:txBody>
      </p:sp>
      <p:sp>
        <p:nvSpPr>
          <p:cNvPr id="111" name="Google Shape;111;p12"/>
          <p:cNvSpPr txBox="1">
            <a:spLocks noGrp="1"/>
          </p:cNvSpPr>
          <p:nvPr>
            <p:ph type="body" idx="1"/>
          </p:nvPr>
        </p:nvSpPr>
        <p:spPr>
          <a:xfrm>
            <a:off x="457200" y="2249487"/>
            <a:ext cx="8229600" cy="432435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300"/>
              </a:spcBef>
              <a:spcAft>
                <a:spcPts val="0"/>
              </a:spcAft>
              <a:buClr>
                <a:srgbClr val="A8CDD7"/>
              </a:buClr>
              <a:buSzPts val="2800"/>
              <a:buFont typeface="Georgia"/>
              <a:buChar char="•"/>
              <a:defRPr sz="2800" b="0" i="0" u="none" strike="noStrike" cap="none">
                <a:solidFill>
                  <a:schemeClr val="dk1"/>
                </a:solidFill>
                <a:latin typeface="Georgia"/>
                <a:ea typeface="Georgia"/>
                <a:cs typeface="Georgia"/>
                <a:sym typeface="Georgia"/>
              </a:defRPr>
            </a:lvl1pPr>
            <a:lvl2pPr marL="914400" marR="0" lvl="1" indent="-393700" algn="l" rtl="0">
              <a:spcBef>
                <a:spcPts val="300"/>
              </a:spcBef>
              <a:spcAft>
                <a:spcPts val="0"/>
              </a:spcAft>
              <a:buClr>
                <a:schemeClr val="accent2"/>
              </a:buClr>
              <a:buSzPts val="2600"/>
              <a:buFont typeface="Georgia"/>
              <a:buChar char="▫"/>
              <a:defRPr sz="2600" b="0" i="0" u="none" strike="noStrike" cap="none">
                <a:solidFill>
                  <a:schemeClr val="accent2"/>
                </a:solidFill>
                <a:latin typeface="Georgia"/>
                <a:ea typeface="Georgia"/>
                <a:cs typeface="Georgia"/>
                <a:sym typeface="Georgia"/>
              </a:defRPr>
            </a:lvl2pPr>
            <a:lvl3pPr marL="1371600" marR="0" lvl="2" indent="-381000" algn="l" rtl="0">
              <a:spcBef>
                <a:spcPts val="300"/>
              </a:spcBef>
              <a:spcAft>
                <a:spcPts val="0"/>
              </a:spcAft>
              <a:buClr>
                <a:schemeClr val="accent1"/>
              </a:buClr>
              <a:buSzPts val="2400"/>
              <a:buFont typeface="Noto Sans Symbols"/>
              <a:buChar char="⚫"/>
              <a:defRPr sz="2400" b="0" i="0" u="none" strike="noStrike" cap="none">
                <a:solidFill>
                  <a:schemeClr val="accent1"/>
                </a:solidFill>
                <a:latin typeface="Georgia"/>
                <a:ea typeface="Georgia"/>
                <a:cs typeface="Georgia"/>
                <a:sym typeface="Georgia"/>
              </a:defRPr>
            </a:lvl3pPr>
            <a:lvl4pPr marL="1828800" marR="0" lvl="3" indent="-368300" algn="l" rtl="0">
              <a:spcBef>
                <a:spcPts val="300"/>
              </a:spcBef>
              <a:spcAft>
                <a:spcPts val="0"/>
              </a:spcAft>
              <a:buClr>
                <a:schemeClr val="accent1"/>
              </a:buClr>
              <a:buSzPts val="2200"/>
              <a:buFont typeface="Noto Sans Symbols"/>
              <a:buChar char="⚫"/>
              <a:defRPr sz="2200" b="0" i="0" u="none" strike="noStrike" cap="none">
                <a:solidFill>
                  <a:schemeClr val="accent1"/>
                </a:solidFill>
                <a:latin typeface="Georgia"/>
                <a:ea typeface="Georgia"/>
                <a:cs typeface="Georgia"/>
                <a:sym typeface="Georgia"/>
              </a:defRPr>
            </a:lvl4pPr>
            <a:lvl5pPr marL="2286000" marR="0" lvl="4" indent="-355600" algn="l" rtl="0">
              <a:spcBef>
                <a:spcPts val="300"/>
              </a:spcBef>
              <a:spcAft>
                <a:spcPts val="0"/>
              </a:spcAft>
              <a:buClr>
                <a:srgbClr val="A8CDD7"/>
              </a:buClr>
              <a:buSzPts val="2000"/>
              <a:buFont typeface="Georgia"/>
              <a:buChar char="▫"/>
              <a:defRPr sz="2000" b="0" i="0" u="none" strike="noStrike" cap="none">
                <a:solidFill>
                  <a:srgbClr val="A8CDD7"/>
                </a:solidFill>
                <a:latin typeface="Georgia"/>
                <a:ea typeface="Georgia"/>
                <a:cs typeface="Georgia"/>
                <a:sym typeface="Georgia"/>
              </a:defRPr>
            </a:lvl5pPr>
            <a:lvl6pPr marL="2743200" marR="0" lvl="5" indent="-342900" algn="l" rtl="0">
              <a:spcBef>
                <a:spcPts val="300"/>
              </a:spcBef>
              <a:spcAft>
                <a:spcPts val="0"/>
              </a:spcAft>
              <a:buClr>
                <a:schemeClr val="accent3"/>
              </a:buClr>
              <a:buSzPts val="1800"/>
              <a:buFont typeface="Georgia"/>
              <a:buChar char="▫"/>
              <a:defRPr sz="1800" b="0" i="0" u="none" strike="noStrike" cap="none">
                <a:solidFill>
                  <a:schemeClr val="accent3"/>
                </a:solidFill>
                <a:latin typeface="Georgia"/>
                <a:ea typeface="Georgia"/>
                <a:cs typeface="Georgia"/>
                <a:sym typeface="Georgia"/>
              </a:defRPr>
            </a:lvl6pPr>
            <a:lvl7pPr marL="3200400" marR="0" lvl="6" indent="-330200" algn="l" rtl="0">
              <a:spcBef>
                <a:spcPts val="300"/>
              </a:spcBef>
              <a:spcAft>
                <a:spcPts val="0"/>
              </a:spcAft>
              <a:buClr>
                <a:schemeClr val="accent3"/>
              </a:buClr>
              <a:buSzPts val="1600"/>
              <a:buFont typeface="Georgia"/>
              <a:buChar char="▫"/>
              <a:defRPr sz="1600" b="0" i="0" u="none" strike="noStrike" cap="none">
                <a:solidFill>
                  <a:schemeClr val="accent3"/>
                </a:solidFill>
                <a:latin typeface="Georgia"/>
                <a:ea typeface="Georgia"/>
                <a:cs typeface="Georgia"/>
                <a:sym typeface="Georgia"/>
              </a:defRPr>
            </a:lvl7pPr>
            <a:lvl8pPr marL="3657600" marR="0" lvl="7" indent="-323850" algn="l" rtl="0">
              <a:spcBef>
                <a:spcPts val="300"/>
              </a:spcBef>
              <a:spcAft>
                <a:spcPts val="0"/>
              </a:spcAft>
              <a:buClr>
                <a:schemeClr val="accent3"/>
              </a:buClr>
              <a:buSzPts val="1500"/>
              <a:buFont typeface="Georgia"/>
              <a:buChar char="◦"/>
              <a:defRPr sz="1500" b="0" i="0" u="none" strike="noStrike" cap="none">
                <a:solidFill>
                  <a:schemeClr val="accent3"/>
                </a:solidFill>
                <a:latin typeface="Georgia"/>
                <a:ea typeface="Georgia"/>
                <a:cs typeface="Georgia"/>
                <a:sym typeface="Georgia"/>
              </a:defRPr>
            </a:lvl8pPr>
            <a:lvl9pPr marL="4114800" marR="0" lvl="8" indent="-317500" algn="l" rtl="0">
              <a:spcBef>
                <a:spcPts val="300"/>
              </a:spcBef>
              <a:spcAft>
                <a:spcPts val="0"/>
              </a:spcAft>
              <a:buClr>
                <a:schemeClr val="accent3"/>
              </a:buClr>
              <a:buSzPts val="1400"/>
              <a:buFont typeface="Georgia"/>
              <a:buChar char="◦"/>
              <a:defRPr sz="1400" b="0" i="0" u="none" strike="noStrike" cap="none">
                <a:solidFill>
                  <a:schemeClr val="accent3"/>
                </a:solidFill>
                <a:latin typeface="Georgia"/>
                <a:ea typeface="Georgia"/>
                <a:cs typeface="Georgia"/>
                <a:sym typeface="Georgia"/>
              </a:defRPr>
            </a:lvl9pPr>
          </a:lstStyle>
          <a:p>
            <a:endParaRPr/>
          </a:p>
        </p:txBody>
      </p:sp>
      <p:sp>
        <p:nvSpPr>
          <p:cNvPr id="112" name="Google Shape;112;p12"/>
          <p:cNvSpPr txBox="1">
            <a:spLocks noGrp="1"/>
          </p:cNvSpPr>
          <p:nvPr>
            <p:ph type="dt" idx="10"/>
          </p:nvPr>
        </p:nvSpPr>
        <p:spPr>
          <a:xfrm>
            <a:off x="6583362" y="612775"/>
            <a:ext cx="957262" cy="457200"/>
          </a:xfrm>
          <a:prstGeom prst="rect">
            <a:avLst/>
          </a:prstGeom>
          <a:noFill/>
          <a:ln>
            <a:noFill/>
          </a:ln>
        </p:spPr>
        <p:txBody>
          <a:bodyPr spcFirstLastPara="1" wrap="square" lIns="91425" tIns="91425" rIns="91425" bIns="91425" anchor="t" anchorCtr="0">
            <a:noAutofit/>
          </a:bodyPr>
          <a:lstStyle>
            <a:lvl1pPr marL="0" marR="0" lvl="0" indent="0" algn="l" rtl="0">
              <a:lnSpc>
                <a:spcPct val="100000"/>
              </a:lnSpc>
              <a:spcBef>
                <a:spcPts val="0"/>
              </a:spcBef>
              <a:spcAft>
                <a:spcPts val="0"/>
              </a:spcAft>
              <a:buSzPts val="1400"/>
              <a:buNone/>
              <a:defRPr sz="800" b="0" i="0" u="none">
                <a:solidFill>
                  <a:schemeClr val="accent2"/>
                </a:solidFill>
                <a:latin typeface="Georgia"/>
                <a:ea typeface="Georgia"/>
                <a:cs typeface="Georgia"/>
                <a:sym typeface="Georgia"/>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13" name="Google Shape;113;p12"/>
          <p:cNvSpPr txBox="1">
            <a:spLocks noGrp="1"/>
          </p:cNvSpPr>
          <p:nvPr>
            <p:ph type="ftr" idx="11"/>
          </p:nvPr>
        </p:nvSpPr>
        <p:spPr>
          <a:xfrm>
            <a:off x="5257800" y="612775"/>
            <a:ext cx="1325562" cy="457200"/>
          </a:xfrm>
          <a:prstGeom prst="rect">
            <a:avLst/>
          </a:prstGeom>
          <a:noFill/>
          <a:ln>
            <a:noFill/>
          </a:ln>
        </p:spPr>
        <p:txBody>
          <a:bodyPr spcFirstLastPara="1" wrap="square" lIns="91425" tIns="91425" rIns="91425" bIns="91425" anchor="t" anchorCtr="0">
            <a:noAutofit/>
          </a:bodyPr>
          <a:lstStyle>
            <a:lvl1pPr marL="0" marR="0" lvl="0" indent="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14" name="Google Shape;114;p12"/>
          <p:cNvSpPr txBox="1">
            <a:spLocks noGrp="1"/>
          </p:cNvSpPr>
          <p:nvPr>
            <p:ph type="sldNum" idx="12"/>
          </p:nvPr>
        </p:nvSpPr>
        <p:spPr>
          <a:xfrm>
            <a:off x="8174037" y="1587"/>
            <a:ext cx="762000" cy="366712"/>
          </a:xfrm>
          <a:prstGeom prst="rect">
            <a:avLst/>
          </a:prstGeom>
          <a:noFill/>
          <a:ln>
            <a:noFill/>
          </a:ln>
        </p:spPr>
        <p:txBody>
          <a:bodyPr spcFirstLastPara="1" wrap="square" lIns="91425" tIns="45700" rIns="91425" bIns="45700" anchor="b" anchorCtr="0">
            <a:noAutofit/>
          </a:bodyPr>
          <a:lstStyle>
            <a:lvl1pPr marL="0" marR="0" lvl="0"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1pPr>
            <a:lvl2pPr marL="0" marR="0" lvl="1"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2pPr>
            <a:lvl3pPr marL="0" marR="0" lvl="2"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3pPr>
            <a:lvl4pPr marL="0" marR="0" lvl="3"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4pPr>
            <a:lvl5pPr marL="0" marR="0" lvl="4"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5pPr>
            <a:lvl6pPr marL="0" marR="0" lvl="5"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6pPr>
            <a:lvl7pPr marL="0" marR="0" lvl="6"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7pPr>
            <a:lvl8pPr marL="0" marR="0" lvl="7"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8pPr>
            <a:lvl9pPr marL="0" marR="0" lvl="8"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9pPr>
          </a:lstStyle>
          <a:p>
            <a:pPr marL="0" lvl="0" indent="0" algn="r" rtl="0">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57"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0"/>
        <p:cNvGrpSpPr/>
        <p:nvPr/>
      </p:nvGrpSpPr>
      <p:grpSpPr>
        <a:xfrm>
          <a:off x="0" y="0"/>
          <a:ext cx="0" cy="0"/>
          <a:chOff x="0" y="0"/>
          <a:chExt cx="0" cy="0"/>
        </a:xfrm>
      </p:grpSpPr>
      <p:sp>
        <p:nvSpPr>
          <p:cNvPr id="121" name="Google Shape;121;p14"/>
          <p:cNvSpPr txBox="1"/>
          <p:nvPr/>
        </p:nvSpPr>
        <p:spPr>
          <a:xfrm>
            <a:off x="0" y="366712"/>
            <a:ext cx="9144000" cy="84137"/>
          </a:xfrm>
          <a:prstGeom prst="rect">
            <a:avLst/>
          </a:prstGeom>
          <a:solidFill>
            <a:schemeClr val="accent2">
              <a:alpha val="49803"/>
            </a:scheme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22" name="Google Shape;122;p14"/>
          <p:cNvSpPr txBox="1"/>
          <p:nvPr/>
        </p:nvSpPr>
        <p:spPr>
          <a:xfrm>
            <a:off x="0" y="0"/>
            <a:ext cx="9144000" cy="311150"/>
          </a:xfrm>
          <a:prstGeom prst="rect">
            <a:avLst/>
          </a:prstGeom>
          <a:solidFill>
            <a:schemeClr val="dk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23" name="Google Shape;123;p14"/>
          <p:cNvSpPr txBox="1"/>
          <p:nvPr/>
        </p:nvSpPr>
        <p:spPr>
          <a:xfrm>
            <a:off x="0" y="307975"/>
            <a:ext cx="9144000" cy="92075"/>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24" name="Google Shape;124;p14"/>
          <p:cNvSpPr txBox="1"/>
          <p:nvPr/>
        </p:nvSpPr>
        <p:spPr>
          <a:xfrm rot="10800000" flipH="1">
            <a:off x="5410200" y="360362"/>
            <a:ext cx="3733800" cy="90487"/>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25" name="Google Shape;125;p14"/>
          <p:cNvSpPr txBox="1"/>
          <p:nvPr/>
        </p:nvSpPr>
        <p:spPr>
          <a:xfrm rot="10800000" flipH="1">
            <a:off x="5410200" y="439737"/>
            <a:ext cx="3733800" cy="180975"/>
          </a:xfrm>
          <a:prstGeom prst="rect">
            <a:avLst/>
          </a:prstGeom>
          <a:solidFill>
            <a:schemeClr val="accent2">
              <a:alpha val="49803"/>
            </a:scheme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26" name="Google Shape;126;p14"/>
          <p:cNvSpPr/>
          <p:nvPr/>
        </p:nvSpPr>
        <p:spPr>
          <a:xfrm>
            <a:off x="5407025" y="496887"/>
            <a:ext cx="3063875" cy="28575"/>
          </a:xfrm>
          <a:prstGeom prst="roundRect">
            <a:avLst>
              <a:gd name="adj" fmla="val 16667"/>
            </a:avLst>
          </a:prstGeom>
          <a:solidFill>
            <a:schemeClr val="lt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27" name="Google Shape;127;p14"/>
          <p:cNvSpPr/>
          <p:nvPr/>
        </p:nvSpPr>
        <p:spPr>
          <a:xfrm>
            <a:off x="7373937" y="588962"/>
            <a:ext cx="1600200" cy="36512"/>
          </a:xfrm>
          <a:prstGeom prst="roundRect">
            <a:avLst>
              <a:gd name="adj" fmla="val 16667"/>
            </a:avLst>
          </a:prstGeom>
          <a:solidFill>
            <a:schemeClr val="lt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28" name="Google Shape;128;p14"/>
          <p:cNvSpPr txBox="1"/>
          <p:nvPr/>
        </p:nvSpPr>
        <p:spPr>
          <a:xfrm>
            <a:off x="9085262" y="-1587"/>
            <a:ext cx="57150" cy="620712"/>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29" name="Google Shape;129;p14"/>
          <p:cNvSpPr txBox="1"/>
          <p:nvPr/>
        </p:nvSpPr>
        <p:spPr>
          <a:xfrm>
            <a:off x="9043987" y="-1587"/>
            <a:ext cx="28575" cy="620712"/>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30" name="Google Shape;130;p14"/>
          <p:cNvSpPr txBox="1"/>
          <p:nvPr/>
        </p:nvSpPr>
        <p:spPr>
          <a:xfrm>
            <a:off x="9024937" y="-1587"/>
            <a:ext cx="9525" cy="620712"/>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31" name="Google Shape;131;p14"/>
          <p:cNvSpPr txBox="1"/>
          <p:nvPr/>
        </p:nvSpPr>
        <p:spPr>
          <a:xfrm>
            <a:off x="8975725" y="-1587"/>
            <a:ext cx="26987" cy="620712"/>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32" name="Google Shape;132;p14"/>
          <p:cNvSpPr txBox="1"/>
          <p:nvPr/>
        </p:nvSpPr>
        <p:spPr>
          <a:xfrm>
            <a:off x="8915400" y="0"/>
            <a:ext cx="55562" cy="585787"/>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33" name="Google Shape;133;p14"/>
          <p:cNvSpPr txBox="1"/>
          <p:nvPr/>
        </p:nvSpPr>
        <p:spPr>
          <a:xfrm>
            <a:off x="8874125" y="0"/>
            <a:ext cx="7937" cy="585787"/>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34" name="Google Shape;134;p14"/>
          <p:cNvSpPr txBox="1">
            <a:spLocks noGrp="1"/>
          </p:cNvSpPr>
          <p:nvPr>
            <p:ph type="title"/>
          </p:nvPr>
        </p:nvSpPr>
        <p:spPr>
          <a:xfrm>
            <a:off x="457200" y="1143000"/>
            <a:ext cx="8229600" cy="1066800"/>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1pPr>
            <a:lvl2pPr marL="0" marR="0" lvl="1"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2pPr>
            <a:lvl3pPr marL="0" marR="0" lvl="2"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3pPr>
            <a:lvl4pPr marL="0" marR="0" lvl="3"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4pPr>
            <a:lvl5pPr marL="0" marR="0" lvl="4"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5pPr>
            <a:lvl6pPr marL="457200" marR="0" lvl="5"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6pPr>
            <a:lvl7pPr marL="914400" marR="0" lvl="6"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7pPr>
            <a:lvl8pPr marL="1371600" marR="0" lvl="7"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8pPr>
            <a:lvl9pPr marL="1828800" marR="0" lvl="8"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9pPr>
          </a:lstStyle>
          <a:p>
            <a:endParaRPr/>
          </a:p>
        </p:txBody>
      </p:sp>
      <p:sp>
        <p:nvSpPr>
          <p:cNvPr id="135" name="Google Shape;135;p14"/>
          <p:cNvSpPr txBox="1">
            <a:spLocks noGrp="1"/>
          </p:cNvSpPr>
          <p:nvPr>
            <p:ph type="body" idx="1"/>
          </p:nvPr>
        </p:nvSpPr>
        <p:spPr>
          <a:xfrm>
            <a:off x="457200" y="2249487"/>
            <a:ext cx="8229600" cy="432435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300"/>
              </a:spcBef>
              <a:spcAft>
                <a:spcPts val="0"/>
              </a:spcAft>
              <a:buClr>
                <a:srgbClr val="A8CDD7"/>
              </a:buClr>
              <a:buSzPts val="2800"/>
              <a:buFont typeface="Georgia"/>
              <a:buChar char="•"/>
              <a:defRPr sz="2800" b="0" i="0" u="none" strike="noStrike" cap="none">
                <a:solidFill>
                  <a:schemeClr val="dk1"/>
                </a:solidFill>
                <a:latin typeface="Georgia"/>
                <a:ea typeface="Georgia"/>
                <a:cs typeface="Georgia"/>
                <a:sym typeface="Georgia"/>
              </a:defRPr>
            </a:lvl1pPr>
            <a:lvl2pPr marL="914400" marR="0" lvl="1" indent="-393700" algn="l" rtl="0">
              <a:spcBef>
                <a:spcPts val="300"/>
              </a:spcBef>
              <a:spcAft>
                <a:spcPts val="0"/>
              </a:spcAft>
              <a:buClr>
                <a:schemeClr val="accent2"/>
              </a:buClr>
              <a:buSzPts val="2600"/>
              <a:buFont typeface="Georgia"/>
              <a:buChar char="▫"/>
              <a:defRPr sz="2600" b="0" i="0" u="none" strike="noStrike" cap="none">
                <a:solidFill>
                  <a:schemeClr val="accent2"/>
                </a:solidFill>
                <a:latin typeface="Georgia"/>
                <a:ea typeface="Georgia"/>
                <a:cs typeface="Georgia"/>
                <a:sym typeface="Georgia"/>
              </a:defRPr>
            </a:lvl2pPr>
            <a:lvl3pPr marL="1371600" marR="0" lvl="2" indent="-381000" algn="l" rtl="0">
              <a:spcBef>
                <a:spcPts val="300"/>
              </a:spcBef>
              <a:spcAft>
                <a:spcPts val="0"/>
              </a:spcAft>
              <a:buClr>
                <a:schemeClr val="accent1"/>
              </a:buClr>
              <a:buSzPts val="2400"/>
              <a:buFont typeface="Noto Sans Symbols"/>
              <a:buChar char="⚫"/>
              <a:defRPr sz="2400" b="0" i="0" u="none" strike="noStrike" cap="none">
                <a:solidFill>
                  <a:schemeClr val="accent1"/>
                </a:solidFill>
                <a:latin typeface="Georgia"/>
                <a:ea typeface="Georgia"/>
                <a:cs typeface="Georgia"/>
                <a:sym typeface="Georgia"/>
              </a:defRPr>
            </a:lvl3pPr>
            <a:lvl4pPr marL="1828800" marR="0" lvl="3" indent="-368300" algn="l" rtl="0">
              <a:spcBef>
                <a:spcPts val="300"/>
              </a:spcBef>
              <a:spcAft>
                <a:spcPts val="0"/>
              </a:spcAft>
              <a:buClr>
                <a:schemeClr val="accent1"/>
              </a:buClr>
              <a:buSzPts val="2200"/>
              <a:buFont typeface="Noto Sans Symbols"/>
              <a:buChar char="⚫"/>
              <a:defRPr sz="2200" b="0" i="0" u="none" strike="noStrike" cap="none">
                <a:solidFill>
                  <a:schemeClr val="accent1"/>
                </a:solidFill>
                <a:latin typeface="Georgia"/>
                <a:ea typeface="Georgia"/>
                <a:cs typeface="Georgia"/>
                <a:sym typeface="Georgia"/>
              </a:defRPr>
            </a:lvl4pPr>
            <a:lvl5pPr marL="2286000" marR="0" lvl="4" indent="-355600" algn="l" rtl="0">
              <a:spcBef>
                <a:spcPts val="300"/>
              </a:spcBef>
              <a:spcAft>
                <a:spcPts val="0"/>
              </a:spcAft>
              <a:buClr>
                <a:srgbClr val="A8CDD7"/>
              </a:buClr>
              <a:buSzPts val="2000"/>
              <a:buFont typeface="Georgia"/>
              <a:buChar char="▫"/>
              <a:defRPr sz="2000" b="0" i="0" u="none" strike="noStrike" cap="none">
                <a:solidFill>
                  <a:srgbClr val="A8CDD7"/>
                </a:solidFill>
                <a:latin typeface="Georgia"/>
                <a:ea typeface="Georgia"/>
                <a:cs typeface="Georgia"/>
                <a:sym typeface="Georgia"/>
              </a:defRPr>
            </a:lvl5pPr>
            <a:lvl6pPr marL="2743200" marR="0" lvl="5" indent="-342900" algn="l" rtl="0">
              <a:spcBef>
                <a:spcPts val="300"/>
              </a:spcBef>
              <a:spcAft>
                <a:spcPts val="0"/>
              </a:spcAft>
              <a:buClr>
                <a:schemeClr val="accent3"/>
              </a:buClr>
              <a:buSzPts val="1800"/>
              <a:buFont typeface="Georgia"/>
              <a:buChar char="▫"/>
              <a:defRPr sz="1800" b="0" i="0" u="none" strike="noStrike" cap="none">
                <a:solidFill>
                  <a:schemeClr val="accent3"/>
                </a:solidFill>
                <a:latin typeface="Georgia"/>
                <a:ea typeface="Georgia"/>
                <a:cs typeface="Georgia"/>
                <a:sym typeface="Georgia"/>
              </a:defRPr>
            </a:lvl6pPr>
            <a:lvl7pPr marL="3200400" marR="0" lvl="6" indent="-330200" algn="l" rtl="0">
              <a:spcBef>
                <a:spcPts val="300"/>
              </a:spcBef>
              <a:spcAft>
                <a:spcPts val="0"/>
              </a:spcAft>
              <a:buClr>
                <a:schemeClr val="accent3"/>
              </a:buClr>
              <a:buSzPts val="1600"/>
              <a:buFont typeface="Georgia"/>
              <a:buChar char="▫"/>
              <a:defRPr sz="1600" b="0" i="0" u="none" strike="noStrike" cap="none">
                <a:solidFill>
                  <a:schemeClr val="accent3"/>
                </a:solidFill>
                <a:latin typeface="Georgia"/>
                <a:ea typeface="Georgia"/>
                <a:cs typeface="Georgia"/>
                <a:sym typeface="Georgia"/>
              </a:defRPr>
            </a:lvl7pPr>
            <a:lvl8pPr marL="3657600" marR="0" lvl="7" indent="-323850" algn="l" rtl="0">
              <a:spcBef>
                <a:spcPts val="300"/>
              </a:spcBef>
              <a:spcAft>
                <a:spcPts val="0"/>
              </a:spcAft>
              <a:buClr>
                <a:schemeClr val="accent3"/>
              </a:buClr>
              <a:buSzPts val="1500"/>
              <a:buFont typeface="Georgia"/>
              <a:buChar char="◦"/>
              <a:defRPr sz="1500" b="0" i="0" u="none" strike="noStrike" cap="none">
                <a:solidFill>
                  <a:schemeClr val="accent3"/>
                </a:solidFill>
                <a:latin typeface="Georgia"/>
                <a:ea typeface="Georgia"/>
                <a:cs typeface="Georgia"/>
                <a:sym typeface="Georgia"/>
              </a:defRPr>
            </a:lvl8pPr>
            <a:lvl9pPr marL="4114800" marR="0" lvl="8" indent="-317500" algn="l" rtl="0">
              <a:spcBef>
                <a:spcPts val="300"/>
              </a:spcBef>
              <a:spcAft>
                <a:spcPts val="0"/>
              </a:spcAft>
              <a:buClr>
                <a:schemeClr val="accent3"/>
              </a:buClr>
              <a:buSzPts val="1400"/>
              <a:buFont typeface="Georgia"/>
              <a:buChar char="◦"/>
              <a:defRPr sz="1400" b="0" i="0" u="none" strike="noStrike" cap="none">
                <a:solidFill>
                  <a:schemeClr val="accent3"/>
                </a:solidFill>
                <a:latin typeface="Georgia"/>
                <a:ea typeface="Georgia"/>
                <a:cs typeface="Georgia"/>
                <a:sym typeface="Georgia"/>
              </a:defRPr>
            </a:lvl9pPr>
          </a:lstStyle>
          <a:p>
            <a:endParaRPr/>
          </a:p>
        </p:txBody>
      </p:sp>
      <p:sp>
        <p:nvSpPr>
          <p:cNvPr id="136" name="Google Shape;136;p14"/>
          <p:cNvSpPr txBox="1">
            <a:spLocks noGrp="1"/>
          </p:cNvSpPr>
          <p:nvPr>
            <p:ph type="dt" idx="10"/>
          </p:nvPr>
        </p:nvSpPr>
        <p:spPr>
          <a:xfrm>
            <a:off x="6586537" y="612775"/>
            <a:ext cx="957262" cy="457200"/>
          </a:xfrm>
          <a:prstGeom prst="rect">
            <a:avLst/>
          </a:prstGeom>
          <a:noFill/>
          <a:ln>
            <a:noFill/>
          </a:ln>
        </p:spPr>
        <p:txBody>
          <a:bodyPr spcFirstLastPara="1" wrap="square" lIns="91425" tIns="91425" rIns="91425" bIns="91425" anchor="t" anchorCtr="0">
            <a:noAutofit/>
          </a:bodyPr>
          <a:lstStyle>
            <a:lvl1pPr marL="0" marR="0" lvl="0" indent="0" algn="l" rtl="0">
              <a:lnSpc>
                <a:spcPct val="100000"/>
              </a:lnSpc>
              <a:spcBef>
                <a:spcPts val="0"/>
              </a:spcBef>
              <a:spcAft>
                <a:spcPts val="0"/>
              </a:spcAft>
              <a:buSzPts val="1400"/>
              <a:buNone/>
              <a:defRPr sz="800" b="0" i="0" u="none">
                <a:solidFill>
                  <a:schemeClr val="accent2"/>
                </a:solidFill>
                <a:latin typeface="Georgia"/>
                <a:ea typeface="Georgia"/>
                <a:cs typeface="Georgia"/>
                <a:sym typeface="Georgia"/>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37" name="Google Shape;137;p14"/>
          <p:cNvSpPr txBox="1">
            <a:spLocks noGrp="1"/>
          </p:cNvSpPr>
          <p:nvPr>
            <p:ph type="sldNum" idx="12"/>
          </p:nvPr>
        </p:nvSpPr>
        <p:spPr>
          <a:xfrm>
            <a:off x="8174037" y="1587"/>
            <a:ext cx="762000" cy="366712"/>
          </a:xfrm>
          <a:prstGeom prst="rect">
            <a:avLst/>
          </a:prstGeom>
          <a:noFill/>
          <a:ln>
            <a:noFill/>
          </a:ln>
        </p:spPr>
        <p:txBody>
          <a:bodyPr spcFirstLastPara="1" wrap="square" lIns="91425" tIns="45700" rIns="91425" bIns="45700" anchor="b" anchorCtr="0">
            <a:noAutofit/>
          </a:bodyPr>
          <a:lstStyle>
            <a:lvl1pPr marL="0" marR="0" lvl="0"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1pPr>
            <a:lvl2pPr marL="0" marR="0" lvl="1"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2pPr>
            <a:lvl3pPr marL="0" marR="0" lvl="2"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3pPr>
            <a:lvl4pPr marL="0" marR="0" lvl="3"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4pPr>
            <a:lvl5pPr marL="0" marR="0" lvl="4"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5pPr>
            <a:lvl6pPr marL="0" marR="0" lvl="5"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6pPr>
            <a:lvl7pPr marL="0" marR="0" lvl="6"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7pPr>
            <a:lvl8pPr marL="0" marR="0" lvl="7"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8pPr>
            <a:lvl9pPr marL="0" marR="0" lvl="8"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9pPr>
          </a:lstStyle>
          <a:p>
            <a:pPr marL="0" lvl="0" indent="0" algn="r" rtl="0">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
        <p:nvSpPr>
          <p:cNvPr id="138" name="Google Shape;138;p14"/>
          <p:cNvSpPr txBox="1">
            <a:spLocks noGrp="1"/>
          </p:cNvSpPr>
          <p:nvPr>
            <p:ph type="ftr" idx="11"/>
          </p:nvPr>
        </p:nvSpPr>
        <p:spPr>
          <a:xfrm>
            <a:off x="5257800" y="612775"/>
            <a:ext cx="1325562" cy="457200"/>
          </a:xfrm>
          <a:prstGeom prst="rect">
            <a:avLst/>
          </a:prstGeom>
          <a:noFill/>
          <a:ln>
            <a:noFill/>
          </a:ln>
        </p:spPr>
        <p:txBody>
          <a:bodyPr spcFirstLastPara="1" wrap="square" lIns="91425" tIns="91425" rIns="91425" bIns="91425" anchor="t" anchorCtr="0">
            <a:noAutofit/>
          </a:bodyPr>
          <a:lstStyle>
            <a:lvl1pPr marL="0" marR="0" lvl="0" indent="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5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16"/>
          <p:cNvSpPr txBox="1">
            <a:spLocks noGrp="1"/>
          </p:cNvSpPr>
          <p:nvPr>
            <p:ph type="ctrTitle"/>
          </p:nvPr>
        </p:nvSpPr>
        <p:spPr>
          <a:xfrm>
            <a:off x="457200" y="2401887"/>
            <a:ext cx="8458200" cy="1470025"/>
          </a:xfrm>
          <a:prstGeom prst="rect">
            <a:avLst/>
          </a:prstGeom>
          <a:noFill/>
          <a:ln>
            <a:noFill/>
          </a:ln>
        </p:spPr>
        <p:txBody>
          <a:bodyPr spcFirstLastPara="1" wrap="square" lIns="91425" tIns="45700" rIns="91425" bIns="45700" anchor="b" anchorCtr="0">
            <a:noAutofit/>
          </a:bodyPr>
          <a:lstStyle/>
          <a:p>
            <a:pPr marL="0" marR="0" lvl="0" indent="0" algn="l" rtl="0">
              <a:lnSpc>
                <a:spcPct val="100000"/>
              </a:lnSpc>
              <a:spcBef>
                <a:spcPts val="0"/>
              </a:spcBef>
              <a:spcAft>
                <a:spcPts val="0"/>
              </a:spcAft>
              <a:buClr>
                <a:schemeClr val="lt1"/>
              </a:buClr>
              <a:buFont typeface="Trebuchet MS"/>
              <a:buNone/>
            </a:pPr>
            <a:r>
              <a:rPr lang="en-US" sz="4400" b="0" i="0" u="none" strike="noStrike" cap="none">
                <a:solidFill>
                  <a:schemeClr val="lt1"/>
                </a:solidFill>
                <a:latin typeface="Trebuchet MS"/>
                <a:ea typeface="Trebuchet MS"/>
                <a:cs typeface="Trebuchet MS"/>
                <a:sym typeface="Trebuchet MS"/>
              </a:rPr>
              <a:t>Asexual vs. Sexual Reproduction</a:t>
            </a:r>
            <a:endParaRPr/>
          </a:p>
        </p:txBody>
      </p:sp>
      <p:sp>
        <p:nvSpPr>
          <p:cNvPr id="153" name="Google Shape;153;p16"/>
          <p:cNvSpPr txBox="1">
            <a:spLocks noGrp="1"/>
          </p:cNvSpPr>
          <p:nvPr>
            <p:ph type="subTitle" idx="1"/>
          </p:nvPr>
        </p:nvSpPr>
        <p:spPr>
          <a:xfrm>
            <a:off x="457200" y="3900487"/>
            <a:ext cx="4953000" cy="1752600"/>
          </a:xfrm>
          <a:prstGeom prst="rect">
            <a:avLst/>
          </a:prstGeom>
          <a:noFill/>
          <a:ln>
            <a:noFill/>
          </a:ln>
        </p:spPr>
        <p:txBody>
          <a:bodyPr spcFirstLastPara="1" wrap="square" lIns="91425" tIns="45700" rIns="91425" bIns="45700" anchor="t" anchorCtr="0">
            <a:noAutofit/>
          </a:bodyPr>
          <a:lstStyle/>
          <a:p>
            <a:pPr marL="64008" marR="0" lvl="0" indent="-507" algn="l" rtl="0">
              <a:spcBef>
                <a:spcPts val="0"/>
              </a:spcBef>
              <a:spcAft>
                <a:spcPts val="0"/>
              </a:spcAft>
              <a:buClr>
                <a:srgbClr val="A8CDD7"/>
              </a:buClr>
              <a:buFont typeface="Georgia"/>
              <a:buNone/>
            </a:pPr>
            <a:endParaRPr sz="2400" b="0" i="0" u="none" strike="noStrike" cap="none">
              <a:solidFill>
                <a:schemeClr val="dk2"/>
              </a:solidFill>
              <a:latin typeface="Georgia"/>
              <a:ea typeface="Georgia"/>
              <a:cs typeface="Georgia"/>
              <a:sym typeface="Georgia"/>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Google Shape;213;p25"/>
          <p:cNvSpPr txBox="1">
            <a:spLocks noGrp="1"/>
          </p:cNvSpPr>
          <p:nvPr>
            <p:ph type="title"/>
          </p:nvPr>
        </p:nvSpPr>
        <p:spPr>
          <a:xfrm>
            <a:off x="457200" y="1143000"/>
            <a:ext cx="8229600" cy="10668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2"/>
              </a:buClr>
              <a:buFont typeface="Trebuchet MS"/>
              <a:buNone/>
            </a:pPr>
            <a:r>
              <a:rPr lang="en-US" sz="4000" b="0" i="0" u="none" strike="noStrike" cap="none">
                <a:solidFill>
                  <a:schemeClr val="dk2"/>
                </a:solidFill>
                <a:latin typeface="Trebuchet MS"/>
                <a:ea typeface="Trebuchet MS"/>
                <a:cs typeface="Trebuchet MS"/>
                <a:sym typeface="Trebuchet MS"/>
              </a:rPr>
              <a:t>ADULT STEM CELLS</a:t>
            </a:r>
            <a:endParaRPr/>
          </a:p>
        </p:txBody>
      </p:sp>
      <p:sp>
        <p:nvSpPr>
          <p:cNvPr id="214" name="Google Shape;214;p25"/>
          <p:cNvSpPr txBox="1">
            <a:spLocks noGrp="1"/>
          </p:cNvSpPr>
          <p:nvPr>
            <p:ph type="body" idx="1"/>
          </p:nvPr>
        </p:nvSpPr>
        <p:spPr>
          <a:xfrm>
            <a:off x="457200" y="2249487"/>
            <a:ext cx="8229600" cy="4324350"/>
          </a:xfrm>
          <a:prstGeom prst="rect">
            <a:avLst/>
          </a:prstGeom>
          <a:noFill/>
          <a:ln>
            <a:noFill/>
          </a:ln>
        </p:spPr>
        <p:txBody>
          <a:bodyPr spcFirstLastPara="1" wrap="square" lIns="91425" tIns="45700" rIns="91425" bIns="45700" anchor="t" anchorCtr="0">
            <a:noAutofit/>
          </a:bodyPr>
          <a:lstStyle/>
          <a:p>
            <a:pPr marL="365125" marR="0" lvl="0" indent="-263525" algn="l" rtl="0">
              <a:lnSpc>
                <a:spcPct val="100000"/>
              </a:lnSpc>
              <a:spcBef>
                <a:spcPts val="0"/>
              </a:spcBef>
              <a:spcAft>
                <a:spcPts val="0"/>
              </a:spcAft>
              <a:buClr>
                <a:srgbClr val="A8CDD7"/>
              </a:buClr>
              <a:buSzPts val="2800"/>
              <a:buFont typeface="Georgia"/>
              <a:buChar char="•"/>
            </a:pPr>
            <a:r>
              <a:rPr lang="en-US" sz="2800" b="0" i="0" u="none">
                <a:solidFill>
                  <a:schemeClr val="dk1"/>
                </a:solidFill>
                <a:latin typeface="Georgia"/>
                <a:ea typeface="Georgia"/>
                <a:cs typeface="Georgia"/>
                <a:sym typeface="Georgia"/>
              </a:rPr>
              <a:t>-undifferentiated cells found among differentiated cells in a tissue or organ that can renew itself  and can differentiate to become some or all of the major cell types of that tissue or organ</a:t>
            </a:r>
            <a:endParaRPr/>
          </a:p>
          <a:p>
            <a:pPr marL="365125" marR="0" lvl="0" indent="-263525" algn="l" rtl="0">
              <a:lnSpc>
                <a:spcPct val="100000"/>
              </a:lnSpc>
              <a:spcBef>
                <a:spcPts val="300"/>
              </a:spcBef>
              <a:spcAft>
                <a:spcPts val="0"/>
              </a:spcAft>
              <a:buClr>
                <a:srgbClr val="A8CDD7"/>
              </a:buClr>
              <a:buSzPts val="2800"/>
              <a:buFont typeface="Georgia"/>
              <a:buChar char="•"/>
            </a:pPr>
            <a:r>
              <a:rPr lang="en-US" sz="2800" b="0" i="0" u="none">
                <a:solidFill>
                  <a:schemeClr val="dk1"/>
                </a:solidFill>
                <a:latin typeface="Georgia"/>
                <a:ea typeface="Georgia"/>
                <a:cs typeface="Georgia"/>
                <a:sym typeface="Georgia"/>
              </a:rPr>
              <a:t>-primary role is to maintain and repair the tissue where it is found</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18"/>
        <p:cNvGrpSpPr/>
        <p:nvPr/>
      </p:nvGrpSpPr>
      <p:grpSpPr>
        <a:xfrm>
          <a:off x="0" y="0"/>
          <a:ext cx="0" cy="0"/>
          <a:chOff x="0" y="0"/>
          <a:chExt cx="0" cy="0"/>
        </a:xfrm>
      </p:grpSpPr>
      <p:sp>
        <p:nvSpPr>
          <p:cNvPr id="219" name="Google Shape;219;p26"/>
          <p:cNvSpPr txBox="1">
            <a:spLocks noGrp="1"/>
          </p:cNvSpPr>
          <p:nvPr>
            <p:ph type="title"/>
          </p:nvPr>
        </p:nvSpPr>
        <p:spPr>
          <a:xfrm>
            <a:off x="457200" y="1143000"/>
            <a:ext cx="8229600" cy="10668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2"/>
              </a:buClr>
              <a:buFont typeface="Trebuchet MS"/>
              <a:buNone/>
            </a:pPr>
            <a:r>
              <a:rPr lang="en-US" sz="4000" b="0" i="0" u="none" strike="noStrike" cap="none">
                <a:solidFill>
                  <a:schemeClr val="dk2"/>
                </a:solidFill>
                <a:latin typeface="Trebuchet MS"/>
                <a:ea typeface="Trebuchet MS"/>
                <a:cs typeface="Trebuchet MS"/>
                <a:sym typeface="Trebuchet MS"/>
              </a:rPr>
              <a:t>Cell Differentiation</a:t>
            </a:r>
            <a:endParaRPr/>
          </a:p>
        </p:txBody>
      </p:sp>
      <p:sp>
        <p:nvSpPr>
          <p:cNvPr id="220" name="Google Shape;220;p26"/>
          <p:cNvSpPr txBox="1">
            <a:spLocks noGrp="1"/>
          </p:cNvSpPr>
          <p:nvPr>
            <p:ph type="body" idx="1"/>
          </p:nvPr>
        </p:nvSpPr>
        <p:spPr>
          <a:xfrm>
            <a:off x="457200" y="2249487"/>
            <a:ext cx="8229600" cy="4324350"/>
          </a:xfrm>
          <a:prstGeom prst="rect">
            <a:avLst/>
          </a:prstGeom>
          <a:noFill/>
          <a:ln>
            <a:noFill/>
          </a:ln>
        </p:spPr>
        <p:txBody>
          <a:bodyPr spcFirstLastPara="1" wrap="square" lIns="91425" tIns="45700" rIns="91425" bIns="45700" anchor="t" anchorCtr="0">
            <a:noAutofit/>
          </a:bodyPr>
          <a:lstStyle/>
          <a:p>
            <a:pPr marL="365125" marR="0" lvl="0" indent="-263525" algn="l" rtl="0">
              <a:lnSpc>
                <a:spcPct val="100000"/>
              </a:lnSpc>
              <a:spcBef>
                <a:spcPts val="0"/>
              </a:spcBef>
              <a:spcAft>
                <a:spcPts val="0"/>
              </a:spcAft>
              <a:buClr>
                <a:srgbClr val="A8CDD7"/>
              </a:buClr>
              <a:buSzPts val="2800"/>
              <a:buFont typeface="Georgia"/>
              <a:buChar char="•"/>
            </a:pPr>
            <a:r>
              <a:rPr lang="en-US" sz="2800" b="0" i="0" u="none">
                <a:solidFill>
                  <a:schemeClr val="dk1"/>
                </a:solidFill>
                <a:latin typeface="Georgia"/>
                <a:ea typeface="Georgia"/>
                <a:cs typeface="Georgia"/>
                <a:sym typeface="Georgia"/>
              </a:rPr>
              <a:t>Occurs by selective activation or inactivation of some of the genes</a:t>
            </a:r>
            <a:endParaRPr/>
          </a:p>
          <a:p>
            <a:pPr marL="365125" marR="0" lvl="0" indent="-263525" algn="l" rtl="0">
              <a:lnSpc>
                <a:spcPct val="100000"/>
              </a:lnSpc>
              <a:spcBef>
                <a:spcPts val="300"/>
              </a:spcBef>
              <a:spcAft>
                <a:spcPts val="0"/>
              </a:spcAft>
              <a:buClr>
                <a:srgbClr val="A8CDD7"/>
              </a:buClr>
              <a:buSzPts val="2800"/>
              <a:buFont typeface="Georgia"/>
              <a:buChar char="•"/>
            </a:pPr>
            <a:r>
              <a:rPr lang="en-US" sz="2800" b="0" i="0" u="none">
                <a:solidFill>
                  <a:schemeClr val="dk1"/>
                </a:solidFill>
                <a:latin typeface="Georgia"/>
                <a:ea typeface="Georgia"/>
                <a:cs typeface="Georgia"/>
                <a:sym typeface="Georgia"/>
              </a:rPr>
              <a:t>Cells become specialized </a:t>
            </a:r>
            <a:endParaRPr/>
          </a:p>
          <a:p>
            <a:pPr marL="365125" marR="0" lvl="0" indent="-263525" algn="l" rtl="0">
              <a:lnSpc>
                <a:spcPct val="100000"/>
              </a:lnSpc>
              <a:spcBef>
                <a:spcPts val="300"/>
              </a:spcBef>
              <a:spcAft>
                <a:spcPts val="0"/>
              </a:spcAft>
              <a:buClr>
                <a:srgbClr val="A8CDD7"/>
              </a:buClr>
              <a:buSzPts val="2800"/>
              <a:buFont typeface="Georgia"/>
              <a:buChar char="•"/>
            </a:pPr>
            <a:r>
              <a:rPr lang="en-US" sz="2800" b="0" i="0" u="none">
                <a:solidFill>
                  <a:schemeClr val="dk1"/>
                </a:solidFill>
                <a:latin typeface="Georgia"/>
                <a:ea typeface="Georgia"/>
                <a:cs typeface="Georgia"/>
                <a:sym typeface="Georgia"/>
              </a:rPr>
              <a:t>Later become tissues</a:t>
            </a:r>
            <a:endParaRPr/>
          </a:p>
          <a:p>
            <a:pPr marL="365125" marR="0" lvl="0" indent="-263525" algn="l" rtl="0">
              <a:lnSpc>
                <a:spcPct val="100000"/>
              </a:lnSpc>
              <a:spcBef>
                <a:spcPts val="300"/>
              </a:spcBef>
              <a:spcAft>
                <a:spcPts val="0"/>
              </a:spcAft>
              <a:buClr>
                <a:srgbClr val="A8CDD7"/>
              </a:buClr>
              <a:buSzPts val="2800"/>
              <a:buFont typeface="Georgia"/>
              <a:buChar char="•"/>
            </a:pPr>
            <a:r>
              <a:rPr lang="en-US" sz="2800" b="0" i="0" u="none">
                <a:solidFill>
                  <a:schemeClr val="dk1"/>
                </a:solidFill>
                <a:latin typeface="Georgia"/>
                <a:ea typeface="Georgia"/>
                <a:cs typeface="Georgia"/>
                <a:sym typeface="Georgia"/>
              </a:rPr>
              <a:t>Occurs when embryo reaches ~20-150 cells in size</a:t>
            </a:r>
            <a:endParaRPr/>
          </a:p>
          <a:p>
            <a:pPr marL="365125" marR="0" lvl="0" indent="-263525" algn="l" rtl="0">
              <a:lnSpc>
                <a:spcPct val="100000"/>
              </a:lnSpc>
              <a:spcBef>
                <a:spcPts val="300"/>
              </a:spcBef>
              <a:spcAft>
                <a:spcPts val="0"/>
              </a:spcAft>
              <a:buClr>
                <a:srgbClr val="A8CDD7"/>
              </a:buClr>
              <a:buSzPts val="2800"/>
              <a:buFont typeface="Georgia"/>
              <a:buChar char="•"/>
            </a:pPr>
            <a:r>
              <a:rPr lang="en-US" sz="2800" b="0" i="0" u="none">
                <a:solidFill>
                  <a:schemeClr val="dk1"/>
                </a:solidFill>
                <a:latin typeface="Georgia"/>
                <a:ea typeface="Georgia"/>
                <a:cs typeface="Georgia"/>
                <a:sym typeface="Georgia"/>
              </a:rPr>
              <a:t>Proteins are produced characteristic to its specific function</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5" name="Google Shape;225;p27"/>
          <p:cNvSpPr txBox="1">
            <a:spLocks noGrp="1"/>
          </p:cNvSpPr>
          <p:nvPr>
            <p:ph type="title"/>
          </p:nvPr>
        </p:nvSpPr>
        <p:spPr>
          <a:xfrm>
            <a:off x="457200" y="1143000"/>
            <a:ext cx="8229600" cy="10668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4000" b="0" i="0" u="none" strike="noStrike" cap="none">
              <a:solidFill>
                <a:schemeClr val="dk2"/>
              </a:solidFill>
              <a:latin typeface="Trebuchet MS"/>
              <a:ea typeface="Trebuchet MS"/>
              <a:cs typeface="Trebuchet MS"/>
              <a:sym typeface="Trebuchet MS"/>
            </a:endParaRPr>
          </a:p>
        </p:txBody>
      </p:sp>
      <p:sp>
        <p:nvSpPr>
          <p:cNvPr id="226" name="Google Shape;226;p27"/>
          <p:cNvSpPr txBox="1">
            <a:spLocks noGrp="1"/>
          </p:cNvSpPr>
          <p:nvPr>
            <p:ph type="body" idx="1"/>
          </p:nvPr>
        </p:nvSpPr>
        <p:spPr>
          <a:xfrm>
            <a:off x="457200" y="2249487"/>
            <a:ext cx="8229600" cy="4324350"/>
          </a:xfrm>
          <a:prstGeom prst="rect">
            <a:avLst/>
          </a:prstGeom>
          <a:noFill/>
          <a:ln>
            <a:noFill/>
          </a:ln>
        </p:spPr>
        <p:txBody>
          <a:bodyPr spcFirstLastPara="1" wrap="square" lIns="91425" tIns="45700" rIns="91425" bIns="45700" anchor="t" anchorCtr="0">
            <a:noAutofit/>
          </a:bodyPr>
          <a:lstStyle/>
          <a:p>
            <a:pPr marL="365125" marR="0" lvl="0" indent="-85725" algn="l" rtl="0">
              <a:spcBef>
                <a:spcPts val="0"/>
              </a:spcBef>
              <a:spcAft>
                <a:spcPts val="0"/>
              </a:spcAft>
              <a:buClr>
                <a:srgbClr val="A8CDD7"/>
              </a:buClr>
              <a:buSzPts val="2800"/>
              <a:buFont typeface="Georgia"/>
              <a:buNone/>
            </a:pPr>
            <a:endParaRPr sz="2800">
              <a:solidFill>
                <a:schemeClr val="dk1"/>
              </a:solidFill>
              <a:latin typeface="Georgia"/>
              <a:ea typeface="Georgia"/>
              <a:cs typeface="Georgia"/>
              <a:sym typeface="Georgia"/>
            </a:endParaRPr>
          </a:p>
        </p:txBody>
      </p:sp>
      <p:pic>
        <p:nvPicPr>
          <p:cNvPr id="227" name="Google Shape;227;p27" descr="http://www.hawkhill.com/stem.jpg"/>
          <p:cNvPicPr preferRelativeResize="0"/>
          <p:nvPr/>
        </p:nvPicPr>
        <p:blipFill rotWithShape="1">
          <a:blip r:embed="rId3">
            <a:alphaModFix/>
          </a:blip>
          <a:srcRect/>
          <a:stretch/>
        </p:blipFill>
        <p:spPr>
          <a:xfrm>
            <a:off x="609600" y="762000"/>
            <a:ext cx="7646987" cy="59055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p17"/>
          <p:cNvSpPr txBox="1">
            <a:spLocks noGrp="1"/>
          </p:cNvSpPr>
          <p:nvPr>
            <p:ph type="title"/>
          </p:nvPr>
        </p:nvSpPr>
        <p:spPr>
          <a:xfrm>
            <a:off x="457200" y="1143000"/>
            <a:ext cx="8229600" cy="10668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2"/>
              </a:buClr>
              <a:buFont typeface="Trebuchet MS"/>
              <a:buNone/>
            </a:pPr>
            <a:r>
              <a:rPr lang="en-US" sz="4000" b="0" i="0" u="none" strike="noStrike" cap="none">
                <a:solidFill>
                  <a:schemeClr val="dk2"/>
                </a:solidFill>
                <a:latin typeface="Trebuchet MS"/>
                <a:ea typeface="Trebuchet MS"/>
                <a:cs typeface="Trebuchet MS"/>
                <a:sym typeface="Trebuchet MS"/>
              </a:rPr>
              <a:t>Asexual Reproduction</a:t>
            </a:r>
            <a:endParaRPr/>
          </a:p>
        </p:txBody>
      </p:sp>
      <p:sp>
        <p:nvSpPr>
          <p:cNvPr id="159" name="Google Shape;159;p17"/>
          <p:cNvSpPr txBox="1">
            <a:spLocks noGrp="1"/>
          </p:cNvSpPr>
          <p:nvPr>
            <p:ph type="body" idx="1"/>
          </p:nvPr>
        </p:nvSpPr>
        <p:spPr>
          <a:xfrm>
            <a:off x="457200" y="2249487"/>
            <a:ext cx="8229600" cy="4324350"/>
          </a:xfrm>
          <a:prstGeom prst="rect">
            <a:avLst/>
          </a:prstGeom>
          <a:noFill/>
          <a:ln>
            <a:noFill/>
          </a:ln>
        </p:spPr>
        <p:txBody>
          <a:bodyPr spcFirstLastPara="1" wrap="square" lIns="91425" tIns="45700" rIns="91425" bIns="45700" anchor="t" anchorCtr="0">
            <a:noAutofit/>
          </a:bodyPr>
          <a:lstStyle/>
          <a:p>
            <a:pPr marL="365125" marR="0" lvl="0" indent="-263525" algn="l" rtl="0">
              <a:lnSpc>
                <a:spcPct val="100000"/>
              </a:lnSpc>
              <a:spcBef>
                <a:spcPts val="0"/>
              </a:spcBef>
              <a:spcAft>
                <a:spcPts val="0"/>
              </a:spcAft>
              <a:buClr>
                <a:srgbClr val="A8CDD7"/>
              </a:buClr>
              <a:buSzPts val="2800"/>
              <a:buFont typeface="Georgia"/>
              <a:buChar char="•"/>
            </a:pPr>
            <a:r>
              <a:rPr lang="en-US" sz="2800" b="0" i="0" u="none" strike="noStrike" cap="none">
                <a:solidFill>
                  <a:schemeClr val="dk1"/>
                </a:solidFill>
                <a:latin typeface="Georgia"/>
                <a:ea typeface="Georgia"/>
                <a:cs typeface="Georgia"/>
                <a:sym typeface="Georgia"/>
              </a:rPr>
              <a:t>By mitosis</a:t>
            </a:r>
            <a:endParaRPr/>
          </a:p>
          <a:p>
            <a:pPr marL="365125" marR="0" lvl="0" indent="-263525" algn="l" rtl="0">
              <a:lnSpc>
                <a:spcPct val="100000"/>
              </a:lnSpc>
              <a:spcBef>
                <a:spcPts val="300"/>
              </a:spcBef>
              <a:spcAft>
                <a:spcPts val="0"/>
              </a:spcAft>
              <a:buClr>
                <a:srgbClr val="A8CDD7"/>
              </a:buClr>
              <a:buSzPts val="2800"/>
              <a:buFont typeface="Georgia"/>
              <a:buChar char="•"/>
            </a:pPr>
            <a:r>
              <a:rPr lang="en-US" sz="2800" b="0" i="0" u="none" strike="noStrike" cap="none">
                <a:solidFill>
                  <a:schemeClr val="dk1"/>
                </a:solidFill>
                <a:latin typeface="Georgia"/>
                <a:ea typeface="Georgia"/>
                <a:cs typeface="Georgia"/>
                <a:sym typeface="Georgia"/>
              </a:rPr>
              <a:t>Some unicellular organisms</a:t>
            </a:r>
            <a:endParaRPr/>
          </a:p>
          <a:p>
            <a:pPr marL="657225" marR="0" lvl="1" indent="-250825" algn="l" rtl="0">
              <a:lnSpc>
                <a:spcPct val="100000"/>
              </a:lnSpc>
              <a:spcBef>
                <a:spcPts val="300"/>
              </a:spcBef>
              <a:spcAft>
                <a:spcPts val="0"/>
              </a:spcAft>
              <a:buClr>
                <a:schemeClr val="accent2"/>
              </a:buClr>
              <a:buSzPts val="2600"/>
              <a:buFont typeface="Georgia"/>
              <a:buChar char="▫"/>
            </a:pPr>
            <a:r>
              <a:rPr lang="en-US" sz="2600" b="0" i="0" u="none" strike="noStrike" cap="none">
                <a:solidFill>
                  <a:schemeClr val="accent2"/>
                </a:solidFill>
                <a:latin typeface="Georgia"/>
                <a:ea typeface="Georgia"/>
                <a:cs typeface="Georgia"/>
                <a:sym typeface="Georgia"/>
              </a:rPr>
              <a:t>Amoeba</a:t>
            </a:r>
            <a:endParaRPr/>
          </a:p>
          <a:p>
            <a:pPr marL="657225" marR="0" lvl="1" indent="-250825" algn="l" rtl="0">
              <a:lnSpc>
                <a:spcPct val="100000"/>
              </a:lnSpc>
              <a:spcBef>
                <a:spcPts val="300"/>
              </a:spcBef>
              <a:spcAft>
                <a:spcPts val="0"/>
              </a:spcAft>
              <a:buClr>
                <a:schemeClr val="accent2"/>
              </a:buClr>
              <a:buSzPts val="2600"/>
              <a:buFont typeface="Georgia"/>
              <a:buChar char="▫"/>
            </a:pPr>
            <a:r>
              <a:rPr lang="en-US" sz="2600" b="0" i="0" u="none" strike="noStrike" cap="none">
                <a:solidFill>
                  <a:schemeClr val="accent2"/>
                </a:solidFill>
                <a:latin typeface="Georgia"/>
                <a:ea typeface="Georgia"/>
                <a:cs typeface="Georgia"/>
                <a:sym typeface="Georgia"/>
              </a:rPr>
              <a:t>Bacteria</a:t>
            </a:r>
            <a:endParaRPr/>
          </a:p>
          <a:p>
            <a:pPr marL="365125" marR="0" lvl="0" indent="-263525" algn="l" rtl="0">
              <a:lnSpc>
                <a:spcPct val="100000"/>
              </a:lnSpc>
              <a:spcBef>
                <a:spcPts val="300"/>
              </a:spcBef>
              <a:spcAft>
                <a:spcPts val="0"/>
              </a:spcAft>
              <a:buClr>
                <a:srgbClr val="A8CDD7"/>
              </a:buClr>
              <a:buSzPts val="2800"/>
              <a:buFont typeface="Georgia"/>
              <a:buChar char="•"/>
            </a:pPr>
            <a:r>
              <a:rPr lang="en-US" sz="2800" b="0" i="0" u="none" strike="noStrike" cap="none">
                <a:solidFill>
                  <a:schemeClr val="dk1"/>
                </a:solidFill>
                <a:latin typeface="Georgia"/>
                <a:ea typeface="Georgia"/>
                <a:cs typeface="Georgia"/>
                <a:sym typeface="Georgia"/>
              </a:rPr>
              <a:t>Many plants</a:t>
            </a:r>
            <a:endParaRPr/>
          </a:p>
          <a:p>
            <a:pPr marL="365125" marR="0" lvl="0" indent="-263525" algn="l" rtl="0">
              <a:lnSpc>
                <a:spcPct val="100000"/>
              </a:lnSpc>
              <a:spcBef>
                <a:spcPts val="300"/>
              </a:spcBef>
              <a:spcAft>
                <a:spcPts val="0"/>
              </a:spcAft>
              <a:buClr>
                <a:srgbClr val="A8CDD7"/>
              </a:buClr>
              <a:buSzPts val="2800"/>
              <a:buFont typeface="Georgia"/>
              <a:buChar char="•"/>
            </a:pPr>
            <a:r>
              <a:rPr lang="en-US" sz="2800" b="0" i="0" u="none" strike="noStrike" cap="none">
                <a:solidFill>
                  <a:schemeClr val="dk1"/>
                </a:solidFill>
                <a:latin typeface="Georgia"/>
                <a:ea typeface="Georgia"/>
                <a:cs typeface="Georgia"/>
                <a:sym typeface="Georgia"/>
              </a:rPr>
              <a:t>Offspring produced genetically identical to parent</a:t>
            </a:r>
            <a:endParaRPr/>
          </a:p>
          <a:p>
            <a:pPr marL="365125" marR="0" lvl="0" indent="-85725" algn="l" rtl="0">
              <a:spcBef>
                <a:spcPts val="300"/>
              </a:spcBef>
              <a:spcAft>
                <a:spcPts val="0"/>
              </a:spcAft>
              <a:buClr>
                <a:srgbClr val="A8CDD7"/>
              </a:buClr>
              <a:buSzPts val="2800"/>
              <a:buFont typeface="Georgia"/>
              <a:buNone/>
            </a:pPr>
            <a:endParaRPr sz="2800" b="0" i="0" u="none">
              <a:solidFill>
                <a:schemeClr val="dk1"/>
              </a:solidFill>
              <a:latin typeface="Georgia"/>
              <a:ea typeface="Georgia"/>
              <a:cs typeface="Georgia"/>
              <a:sym typeface="Georgi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pic>
        <p:nvPicPr>
          <p:cNvPr id="164" name="Google Shape;164;p18"/>
          <p:cNvPicPr preferRelativeResize="0"/>
          <p:nvPr/>
        </p:nvPicPr>
        <p:blipFill rotWithShape="1">
          <a:blip r:embed="rId3">
            <a:alphaModFix/>
          </a:blip>
          <a:srcRect b="3245"/>
          <a:stretch/>
        </p:blipFill>
        <p:spPr>
          <a:xfrm>
            <a:off x="2590800" y="1143000"/>
            <a:ext cx="4060825" cy="5205412"/>
          </a:xfrm>
          <a:prstGeom prst="rect">
            <a:avLst/>
          </a:prstGeom>
          <a:noFill/>
          <a:ln>
            <a:noFill/>
          </a:ln>
        </p:spPr>
      </p:pic>
      <p:sp>
        <p:nvSpPr>
          <p:cNvPr id="165" name="Google Shape;165;p18"/>
          <p:cNvSpPr txBox="1">
            <a:spLocks noGrp="1"/>
          </p:cNvSpPr>
          <p:nvPr>
            <p:ph type="title"/>
          </p:nvPr>
        </p:nvSpPr>
        <p:spPr>
          <a:xfrm>
            <a:off x="152400" y="381000"/>
            <a:ext cx="3657600" cy="106997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2"/>
              </a:buClr>
              <a:buFont typeface="Trebuchet MS"/>
              <a:buNone/>
            </a:pPr>
            <a:r>
              <a:rPr lang="en-US" sz="4000" b="0" i="0" u="none" strike="noStrike" cap="none">
                <a:solidFill>
                  <a:schemeClr val="dk2"/>
                </a:solidFill>
                <a:latin typeface="Trebuchet MS"/>
                <a:ea typeface="Trebuchet MS"/>
                <a:cs typeface="Trebuchet MS"/>
                <a:sym typeface="Trebuchet MS"/>
              </a:rPr>
              <a:t>Binary Fission</a:t>
            </a:r>
            <a:endParaRPr/>
          </a:p>
        </p:txBody>
      </p:sp>
      <p:sp>
        <p:nvSpPr>
          <p:cNvPr id="166" name="Google Shape;166;p18"/>
          <p:cNvSpPr txBox="1"/>
          <p:nvPr/>
        </p:nvSpPr>
        <p:spPr>
          <a:xfrm>
            <a:off x="2057400" y="1371600"/>
            <a:ext cx="1524000" cy="536575"/>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1"/>
              </a:buClr>
              <a:buFont typeface="Georgia"/>
              <a:buNone/>
            </a:pPr>
            <a:r>
              <a:rPr lang="en-US" sz="1400" b="1" i="0" u="none">
                <a:solidFill>
                  <a:schemeClr val="dk1"/>
                </a:solidFill>
                <a:latin typeface="Georgia"/>
                <a:ea typeface="Georgia"/>
                <a:cs typeface="Georgia"/>
                <a:sym typeface="Georgia"/>
              </a:rPr>
              <a:t>Prokaryotic</a:t>
            </a:r>
            <a:br>
              <a:rPr lang="en-US" sz="1400" b="1" i="0" u="none">
                <a:solidFill>
                  <a:schemeClr val="dk1"/>
                </a:solidFill>
                <a:latin typeface="Georgia"/>
                <a:ea typeface="Georgia"/>
                <a:cs typeface="Georgia"/>
                <a:sym typeface="Georgia"/>
              </a:rPr>
            </a:br>
            <a:r>
              <a:rPr lang="en-US" sz="1400" b="1" i="0" u="none">
                <a:solidFill>
                  <a:schemeClr val="dk1"/>
                </a:solidFill>
                <a:latin typeface="Georgia"/>
                <a:ea typeface="Georgia"/>
                <a:cs typeface="Georgia"/>
                <a:sym typeface="Georgia"/>
              </a:rPr>
              <a:t>chromosome</a:t>
            </a:r>
            <a:endParaRPr/>
          </a:p>
        </p:txBody>
      </p:sp>
      <p:cxnSp>
        <p:nvCxnSpPr>
          <p:cNvPr id="167" name="Google Shape;167;p18"/>
          <p:cNvCxnSpPr/>
          <p:nvPr/>
        </p:nvCxnSpPr>
        <p:spPr>
          <a:xfrm>
            <a:off x="3200400" y="1524000"/>
            <a:ext cx="1143000" cy="0"/>
          </a:xfrm>
          <a:prstGeom prst="straightConnector1">
            <a:avLst/>
          </a:prstGeom>
          <a:noFill/>
          <a:ln w="15875" cap="flat" cmpd="sng">
            <a:solidFill>
              <a:schemeClr val="dk1"/>
            </a:solidFill>
            <a:prstDash val="solid"/>
            <a:miter lim="8000"/>
            <a:headEnd type="none" w="sm" len="sm"/>
            <a:tailEnd type="none" w="sm" len="sm"/>
          </a:ln>
        </p:spPr>
      </p:cxnSp>
      <p:sp>
        <p:nvSpPr>
          <p:cNvPr id="168" name="Google Shape;168;p18"/>
          <p:cNvSpPr txBox="1"/>
          <p:nvPr/>
        </p:nvSpPr>
        <p:spPr>
          <a:xfrm>
            <a:off x="5867400" y="1295400"/>
            <a:ext cx="1524000" cy="536575"/>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1"/>
              </a:buClr>
              <a:buFont typeface="Georgia"/>
              <a:buNone/>
            </a:pPr>
            <a:r>
              <a:rPr lang="en-US" sz="1400" b="1" i="0" u="none">
                <a:solidFill>
                  <a:schemeClr val="dk1"/>
                </a:solidFill>
                <a:latin typeface="Georgia"/>
                <a:ea typeface="Georgia"/>
                <a:cs typeface="Georgia"/>
                <a:sym typeface="Georgia"/>
              </a:rPr>
              <a:t>Plasma</a:t>
            </a:r>
            <a:br>
              <a:rPr lang="en-US" sz="1400" b="1" i="0" u="none">
                <a:solidFill>
                  <a:schemeClr val="dk1"/>
                </a:solidFill>
                <a:latin typeface="Georgia"/>
                <a:ea typeface="Georgia"/>
                <a:cs typeface="Georgia"/>
                <a:sym typeface="Georgia"/>
              </a:rPr>
            </a:br>
            <a:r>
              <a:rPr lang="en-US" sz="1400" b="1" i="0" u="none">
                <a:solidFill>
                  <a:schemeClr val="dk1"/>
                </a:solidFill>
                <a:latin typeface="Georgia"/>
                <a:ea typeface="Georgia"/>
                <a:cs typeface="Georgia"/>
                <a:sym typeface="Georgia"/>
              </a:rPr>
              <a:t>membrane</a:t>
            </a:r>
            <a:endParaRPr/>
          </a:p>
        </p:txBody>
      </p:sp>
      <p:sp>
        <p:nvSpPr>
          <p:cNvPr id="169" name="Google Shape;169;p18"/>
          <p:cNvSpPr txBox="1"/>
          <p:nvPr/>
        </p:nvSpPr>
        <p:spPr>
          <a:xfrm>
            <a:off x="5867400" y="1849437"/>
            <a:ext cx="1524000" cy="314325"/>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1"/>
              </a:buClr>
              <a:buFont typeface="Georgia"/>
              <a:buNone/>
            </a:pPr>
            <a:r>
              <a:rPr lang="en-US" sz="1400" b="1" i="0" u="none">
                <a:solidFill>
                  <a:schemeClr val="dk1"/>
                </a:solidFill>
                <a:latin typeface="Georgia"/>
                <a:ea typeface="Georgia"/>
                <a:cs typeface="Georgia"/>
                <a:sym typeface="Georgia"/>
              </a:rPr>
              <a:t>Cell wall</a:t>
            </a:r>
            <a:endParaRPr/>
          </a:p>
        </p:txBody>
      </p:sp>
      <p:sp>
        <p:nvSpPr>
          <p:cNvPr id="170" name="Google Shape;170;p18"/>
          <p:cNvSpPr txBox="1"/>
          <p:nvPr/>
        </p:nvSpPr>
        <p:spPr>
          <a:xfrm>
            <a:off x="4724400" y="2133600"/>
            <a:ext cx="2590800" cy="536575"/>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1"/>
              </a:buClr>
              <a:buFont typeface="Georgia"/>
              <a:buNone/>
            </a:pPr>
            <a:r>
              <a:rPr lang="en-US" sz="1400" b="1" i="0" u="none">
                <a:solidFill>
                  <a:schemeClr val="dk1"/>
                </a:solidFill>
                <a:latin typeface="Georgia"/>
                <a:ea typeface="Georgia"/>
                <a:cs typeface="Georgia"/>
                <a:sym typeface="Georgia"/>
              </a:rPr>
              <a:t>Duplication of chromosome</a:t>
            </a:r>
            <a:br>
              <a:rPr lang="en-US" sz="1400" b="1" i="0" u="none">
                <a:solidFill>
                  <a:schemeClr val="dk1"/>
                </a:solidFill>
                <a:latin typeface="Georgia"/>
                <a:ea typeface="Georgia"/>
                <a:cs typeface="Georgia"/>
                <a:sym typeface="Georgia"/>
              </a:rPr>
            </a:br>
            <a:r>
              <a:rPr lang="en-US" sz="1400" b="1" i="0" u="none">
                <a:solidFill>
                  <a:schemeClr val="dk1"/>
                </a:solidFill>
                <a:latin typeface="Georgia"/>
                <a:ea typeface="Georgia"/>
                <a:cs typeface="Georgia"/>
                <a:sym typeface="Georgia"/>
              </a:rPr>
              <a:t>and separation of copies</a:t>
            </a:r>
            <a:endParaRPr/>
          </a:p>
        </p:txBody>
      </p:sp>
      <p:sp>
        <p:nvSpPr>
          <p:cNvPr id="171" name="Google Shape;171;p18"/>
          <p:cNvSpPr txBox="1"/>
          <p:nvPr/>
        </p:nvSpPr>
        <p:spPr>
          <a:xfrm>
            <a:off x="4724400" y="3505200"/>
            <a:ext cx="2743200" cy="536575"/>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1"/>
              </a:buClr>
              <a:buFont typeface="Georgia"/>
              <a:buNone/>
            </a:pPr>
            <a:r>
              <a:rPr lang="en-US" sz="1400" b="1" i="0" u="none">
                <a:solidFill>
                  <a:schemeClr val="dk1"/>
                </a:solidFill>
                <a:latin typeface="Georgia"/>
                <a:ea typeface="Georgia"/>
                <a:cs typeface="Georgia"/>
                <a:sym typeface="Georgia"/>
              </a:rPr>
              <a:t>Continued growth of the cell and movement of copies</a:t>
            </a:r>
            <a:endParaRPr/>
          </a:p>
        </p:txBody>
      </p:sp>
      <p:sp>
        <p:nvSpPr>
          <p:cNvPr id="172" name="Google Shape;172;p18"/>
          <p:cNvSpPr txBox="1"/>
          <p:nvPr/>
        </p:nvSpPr>
        <p:spPr>
          <a:xfrm>
            <a:off x="4114800" y="4953000"/>
            <a:ext cx="1371600" cy="536575"/>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1"/>
              </a:buClr>
              <a:buFont typeface="Georgia"/>
              <a:buNone/>
            </a:pPr>
            <a:r>
              <a:rPr lang="en-US" sz="1400" b="1" i="0" u="none">
                <a:solidFill>
                  <a:schemeClr val="dk1"/>
                </a:solidFill>
                <a:latin typeface="Georgia"/>
                <a:ea typeface="Georgia"/>
                <a:cs typeface="Georgia"/>
                <a:sym typeface="Georgia"/>
              </a:rPr>
              <a:t>Division into</a:t>
            </a:r>
            <a:br>
              <a:rPr lang="en-US" sz="1400" b="1" i="0" u="none">
                <a:solidFill>
                  <a:schemeClr val="dk1"/>
                </a:solidFill>
                <a:latin typeface="Georgia"/>
                <a:ea typeface="Georgia"/>
                <a:cs typeface="Georgia"/>
                <a:sym typeface="Georgia"/>
              </a:rPr>
            </a:br>
            <a:r>
              <a:rPr lang="en-US" sz="1400" b="1" i="0" u="none">
                <a:solidFill>
                  <a:schemeClr val="dk1"/>
                </a:solidFill>
                <a:latin typeface="Georgia"/>
                <a:ea typeface="Georgia"/>
                <a:cs typeface="Georgia"/>
                <a:sym typeface="Georgia"/>
              </a:rPr>
              <a:t>two cells</a:t>
            </a:r>
            <a:endParaRPr/>
          </a:p>
        </p:txBody>
      </p:sp>
      <p:cxnSp>
        <p:nvCxnSpPr>
          <p:cNvPr id="173" name="Google Shape;173;p18"/>
          <p:cNvCxnSpPr/>
          <p:nvPr/>
        </p:nvCxnSpPr>
        <p:spPr>
          <a:xfrm rot="10800000" flipH="1">
            <a:off x="5486400" y="1447800"/>
            <a:ext cx="381000" cy="76200"/>
          </a:xfrm>
          <a:prstGeom prst="straightConnector1">
            <a:avLst/>
          </a:prstGeom>
          <a:noFill/>
          <a:ln w="15875" cap="flat" cmpd="sng">
            <a:solidFill>
              <a:schemeClr val="dk1"/>
            </a:solidFill>
            <a:prstDash val="solid"/>
            <a:miter lim="8000"/>
            <a:headEnd type="none" w="sm" len="sm"/>
            <a:tailEnd type="none" w="sm" len="sm"/>
          </a:ln>
        </p:spPr>
      </p:cxnSp>
      <p:cxnSp>
        <p:nvCxnSpPr>
          <p:cNvPr id="174" name="Google Shape;174;p18"/>
          <p:cNvCxnSpPr/>
          <p:nvPr/>
        </p:nvCxnSpPr>
        <p:spPr>
          <a:xfrm>
            <a:off x="5410200" y="1981200"/>
            <a:ext cx="457200" cy="0"/>
          </a:xfrm>
          <a:prstGeom prst="straightConnector1">
            <a:avLst/>
          </a:prstGeom>
          <a:noFill/>
          <a:ln w="15875" cap="flat" cmpd="sng">
            <a:solidFill>
              <a:schemeClr val="dk1"/>
            </a:solidFill>
            <a:prstDash val="solid"/>
            <a:miter lim="8000"/>
            <a:headEnd type="none" w="sm" len="sm"/>
            <a:tailEnd type="none" w="sm" len="sm"/>
          </a:ln>
        </p:spPr>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p19"/>
          <p:cNvSpPr txBox="1">
            <a:spLocks noGrp="1"/>
          </p:cNvSpPr>
          <p:nvPr>
            <p:ph type="title"/>
          </p:nvPr>
        </p:nvSpPr>
        <p:spPr>
          <a:xfrm>
            <a:off x="457200" y="1143000"/>
            <a:ext cx="8229600" cy="10668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2"/>
              </a:buClr>
              <a:buFont typeface="Trebuchet MS"/>
              <a:buNone/>
            </a:pPr>
            <a:r>
              <a:rPr lang="en-US" sz="4000" b="0" i="0" u="none" strike="noStrike" cap="none">
                <a:solidFill>
                  <a:schemeClr val="dk2"/>
                </a:solidFill>
                <a:latin typeface="Trebuchet MS"/>
                <a:ea typeface="Trebuchet MS"/>
                <a:cs typeface="Trebuchet MS"/>
                <a:sym typeface="Trebuchet MS"/>
              </a:rPr>
              <a:t>Sexual Reproduction</a:t>
            </a:r>
            <a:endParaRPr/>
          </a:p>
        </p:txBody>
      </p:sp>
      <p:sp>
        <p:nvSpPr>
          <p:cNvPr id="180" name="Google Shape;180;p19"/>
          <p:cNvSpPr txBox="1">
            <a:spLocks noGrp="1"/>
          </p:cNvSpPr>
          <p:nvPr>
            <p:ph type="body" idx="1"/>
          </p:nvPr>
        </p:nvSpPr>
        <p:spPr>
          <a:xfrm>
            <a:off x="457200" y="2249487"/>
            <a:ext cx="8229600" cy="4324350"/>
          </a:xfrm>
          <a:prstGeom prst="rect">
            <a:avLst/>
          </a:prstGeom>
          <a:noFill/>
          <a:ln>
            <a:noFill/>
          </a:ln>
        </p:spPr>
        <p:txBody>
          <a:bodyPr spcFirstLastPara="1" wrap="square" lIns="91425" tIns="45700" rIns="91425" bIns="45700" anchor="t" anchorCtr="0">
            <a:noAutofit/>
          </a:bodyPr>
          <a:lstStyle/>
          <a:p>
            <a:pPr marL="365125" marR="0" lvl="0" indent="-263525" algn="l" rtl="0">
              <a:lnSpc>
                <a:spcPct val="100000"/>
              </a:lnSpc>
              <a:spcBef>
                <a:spcPts val="0"/>
              </a:spcBef>
              <a:spcAft>
                <a:spcPts val="0"/>
              </a:spcAft>
              <a:buClr>
                <a:srgbClr val="A8CDD7"/>
              </a:buClr>
              <a:buSzPts val="2800"/>
              <a:buFont typeface="Georgia"/>
              <a:buChar char="•"/>
            </a:pPr>
            <a:r>
              <a:rPr lang="en-US" sz="2800" b="0" i="0" u="none">
                <a:solidFill>
                  <a:schemeClr val="dk1"/>
                </a:solidFill>
                <a:latin typeface="Georgia"/>
                <a:ea typeface="Georgia"/>
                <a:cs typeface="Georgia"/>
                <a:sym typeface="Georgia"/>
              </a:rPr>
              <a:t>By meiosis</a:t>
            </a:r>
            <a:endParaRPr/>
          </a:p>
          <a:p>
            <a:pPr marL="365125" marR="0" lvl="0" indent="-263525" algn="l" rtl="0">
              <a:lnSpc>
                <a:spcPct val="100000"/>
              </a:lnSpc>
              <a:spcBef>
                <a:spcPts val="300"/>
              </a:spcBef>
              <a:spcAft>
                <a:spcPts val="0"/>
              </a:spcAft>
              <a:buClr>
                <a:srgbClr val="A8CDD7"/>
              </a:buClr>
              <a:buSzPts val="2800"/>
              <a:buFont typeface="Georgia"/>
              <a:buChar char="•"/>
            </a:pPr>
            <a:r>
              <a:rPr lang="en-US" sz="2800" b="0" i="0" u="none">
                <a:solidFill>
                  <a:schemeClr val="dk1"/>
                </a:solidFill>
                <a:latin typeface="Georgia"/>
                <a:ea typeface="Georgia"/>
                <a:cs typeface="Georgia"/>
                <a:sym typeface="Georgia"/>
              </a:rPr>
              <a:t>Potential for genetic variation</a:t>
            </a:r>
            <a:endParaRPr/>
          </a:p>
          <a:p>
            <a:pPr marL="365125" marR="0" lvl="0" indent="-85725" algn="l" rtl="0">
              <a:spcBef>
                <a:spcPts val="300"/>
              </a:spcBef>
              <a:spcAft>
                <a:spcPts val="0"/>
              </a:spcAft>
              <a:buClr>
                <a:srgbClr val="A8CDD7"/>
              </a:buClr>
              <a:buSzPts val="2800"/>
              <a:buFont typeface="Georgia"/>
              <a:buNone/>
            </a:pPr>
            <a:endParaRPr sz="2800" b="0" i="0" u="none">
              <a:solidFill>
                <a:schemeClr val="dk1"/>
              </a:solidFill>
              <a:latin typeface="Georgia"/>
              <a:ea typeface="Georgia"/>
              <a:cs typeface="Georgia"/>
              <a:sym typeface="Georgi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Google Shape;185;p20"/>
          <p:cNvSpPr txBox="1">
            <a:spLocks noGrp="1"/>
          </p:cNvSpPr>
          <p:nvPr>
            <p:ph type="title"/>
          </p:nvPr>
        </p:nvSpPr>
        <p:spPr>
          <a:xfrm>
            <a:off x="457200" y="1143000"/>
            <a:ext cx="8229600" cy="10668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2"/>
              </a:buClr>
              <a:buFont typeface="Trebuchet MS"/>
              <a:buNone/>
            </a:pPr>
            <a:r>
              <a:rPr lang="en-US" sz="4000" b="0" i="0" u="none" strike="noStrike" cap="none">
                <a:solidFill>
                  <a:schemeClr val="dk2"/>
                </a:solidFill>
                <a:latin typeface="Trebuchet MS"/>
                <a:ea typeface="Trebuchet MS"/>
                <a:cs typeface="Trebuchet MS"/>
                <a:sym typeface="Trebuchet MS"/>
              </a:rPr>
              <a:t>Genetic Variation</a:t>
            </a:r>
            <a:endParaRPr/>
          </a:p>
        </p:txBody>
      </p:sp>
      <p:sp>
        <p:nvSpPr>
          <p:cNvPr id="186" name="Google Shape;186;p20"/>
          <p:cNvSpPr txBox="1">
            <a:spLocks noGrp="1"/>
          </p:cNvSpPr>
          <p:nvPr>
            <p:ph type="body" idx="1"/>
          </p:nvPr>
        </p:nvSpPr>
        <p:spPr>
          <a:xfrm>
            <a:off x="457200" y="2249487"/>
            <a:ext cx="8229600" cy="4324350"/>
          </a:xfrm>
          <a:prstGeom prst="rect">
            <a:avLst/>
          </a:prstGeom>
          <a:noFill/>
          <a:ln>
            <a:noFill/>
          </a:ln>
        </p:spPr>
        <p:txBody>
          <a:bodyPr spcFirstLastPara="1" wrap="square" lIns="91425" tIns="45700" rIns="91425" bIns="45700" anchor="t" anchorCtr="0">
            <a:noAutofit/>
          </a:bodyPr>
          <a:lstStyle/>
          <a:p>
            <a:pPr marL="365125" marR="0" lvl="0" indent="-263525" algn="l" rtl="0">
              <a:lnSpc>
                <a:spcPct val="90000"/>
              </a:lnSpc>
              <a:spcBef>
                <a:spcPts val="0"/>
              </a:spcBef>
              <a:spcAft>
                <a:spcPts val="0"/>
              </a:spcAft>
              <a:buClr>
                <a:srgbClr val="A8CDD7"/>
              </a:buClr>
              <a:buSzPts val="2600"/>
              <a:buFont typeface="Georgia"/>
              <a:buChar char="•"/>
            </a:pPr>
            <a:r>
              <a:rPr lang="en-US" sz="2600" b="0" i="0" u="none">
                <a:solidFill>
                  <a:schemeClr val="dk1"/>
                </a:solidFill>
                <a:latin typeface="Georgia"/>
                <a:ea typeface="Georgia"/>
                <a:cs typeface="Georgia"/>
                <a:sym typeface="Georgia"/>
              </a:rPr>
              <a:t>Number of possible chromosome combinations in gametes is 2</a:t>
            </a:r>
            <a:r>
              <a:rPr lang="en-US" sz="2600" b="0" i="0" u="none" baseline="30000">
                <a:solidFill>
                  <a:schemeClr val="dk1"/>
                </a:solidFill>
                <a:latin typeface="Georgia"/>
                <a:ea typeface="Georgia"/>
                <a:cs typeface="Georgia"/>
                <a:sym typeface="Georgia"/>
              </a:rPr>
              <a:t>n </a:t>
            </a:r>
            <a:r>
              <a:rPr lang="en-US" sz="2600" b="0" i="0" u="none">
                <a:solidFill>
                  <a:schemeClr val="dk1"/>
                </a:solidFill>
                <a:latin typeface="Georgia"/>
                <a:ea typeface="Georgia"/>
                <a:cs typeface="Georgia"/>
                <a:sym typeface="Georgia"/>
              </a:rPr>
              <a:t> </a:t>
            </a:r>
            <a:r>
              <a:rPr lang="en-US" sz="2600" b="0" i="0" u="none" baseline="30000">
                <a:solidFill>
                  <a:schemeClr val="dk1"/>
                </a:solidFill>
                <a:latin typeface="Georgia"/>
                <a:ea typeface="Georgia"/>
                <a:cs typeface="Georgia"/>
                <a:sym typeface="Georgia"/>
              </a:rPr>
              <a:t> </a:t>
            </a:r>
            <a:r>
              <a:rPr lang="en-US" sz="2600" b="0" i="0" u="none">
                <a:solidFill>
                  <a:schemeClr val="dk1"/>
                </a:solidFill>
                <a:latin typeface="Georgia"/>
                <a:ea typeface="Georgia"/>
                <a:cs typeface="Georgia"/>
                <a:sym typeface="Georgia"/>
              </a:rPr>
              <a:t> </a:t>
            </a:r>
            <a:endParaRPr/>
          </a:p>
          <a:p>
            <a:pPr marL="657225" marR="0" lvl="1" indent="-250825" algn="l" rtl="0">
              <a:lnSpc>
                <a:spcPct val="90000"/>
              </a:lnSpc>
              <a:spcBef>
                <a:spcPts val="300"/>
              </a:spcBef>
              <a:spcAft>
                <a:spcPts val="0"/>
              </a:spcAft>
              <a:buClr>
                <a:schemeClr val="accent2"/>
              </a:buClr>
              <a:buSzPts val="2400"/>
              <a:buFont typeface="Georgia"/>
              <a:buChar char="▫"/>
            </a:pPr>
            <a:r>
              <a:rPr lang="en-US" sz="2400" b="0" i="0" u="none" strike="noStrike" cap="none">
                <a:solidFill>
                  <a:schemeClr val="accent2"/>
                </a:solidFill>
                <a:latin typeface="Georgia"/>
                <a:ea typeface="Georgia"/>
                <a:cs typeface="Georgia"/>
                <a:sym typeface="Georgia"/>
              </a:rPr>
              <a:t>n – haploid number</a:t>
            </a:r>
            <a:endParaRPr/>
          </a:p>
          <a:p>
            <a:pPr marL="657225" marR="0" lvl="1" indent="-250825" algn="l" rtl="0">
              <a:lnSpc>
                <a:spcPct val="90000"/>
              </a:lnSpc>
              <a:spcBef>
                <a:spcPts val="300"/>
              </a:spcBef>
              <a:spcAft>
                <a:spcPts val="0"/>
              </a:spcAft>
              <a:buClr>
                <a:schemeClr val="accent2"/>
              </a:buClr>
              <a:buSzPts val="2400"/>
              <a:buFont typeface="Georgia"/>
              <a:buChar char="▫"/>
            </a:pPr>
            <a:r>
              <a:rPr lang="en-US" sz="2400" b="0" i="0" u="none" strike="noStrike" cap="none">
                <a:solidFill>
                  <a:schemeClr val="accent2"/>
                </a:solidFill>
                <a:latin typeface="Georgia"/>
                <a:ea typeface="Georgia"/>
                <a:cs typeface="Georgia"/>
                <a:sym typeface="Georgia"/>
              </a:rPr>
              <a:t>2 – number of chromosomes in a homologous pair</a:t>
            </a:r>
            <a:endParaRPr/>
          </a:p>
          <a:p>
            <a:pPr marL="365125" marR="0" lvl="0" indent="-263525" algn="l" rtl="0">
              <a:lnSpc>
                <a:spcPct val="90000"/>
              </a:lnSpc>
              <a:spcBef>
                <a:spcPts val="300"/>
              </a:spcBef>
              <a:spcAft>
                <a:spcPts val="0"/>
              </a:spcAft>
              <a:buClr>
                <a:srgbClr val="A8CDD7"/>
              </a:buClr>
              <a:buSzPts val="2600"/>
              <a:buFont typeface="Georgia"/>
              <a:buChar char="•"/>
            </a:pPr>
            <a:r>
              <a:rPr lang="en-US" sz="2600" b="0" i="0" u="none">
                <a:solidFill>
                  <a:schemeClr val="dk1"/>
                </a:solidFill>
                <a:latin typeface="Georgia"/>
                <a:ea typeface="Georgia"/>
                <a:cs typeface="Georgia"/>
                <a:sym typeface="Georgia"/>
              </a:rPr>
              <a:t>n= 2</a:t>
            </a:r>
            <a:endParaRPr/>
          </a:p>
          <a:p>
            <a:pPr marL="657225" marR="0" lvl="1" indent="-250825" algn="l" rtl="0">
              <a:lnSpc>
                <a:spcPct val="90000"/>
              </a:lnSpc>
              <a:spcBef>
                <a:spcPts val="300"/>
              </a:spcBef>
              <a:spcAft>
                <a:spcPts val="0"/>
              </a:spcAft>
              <a:buClr>
                <a:schemeClr val="accent2"/>
              </a:buClr>
              <a:buSzPts val="2400"/>
              <a:buFont typeface="Georgia"/>
              <a:buChar char="▫"/>
            </a:pPr>
            <a:r>
              <a:rPr lang="en-US" sz="2400" b="0" i="0" u="none" strike="noStrike" cap="none">
                <a:solidFill>
                  <a:schemeClr val="accent2"/>
                </a:solidFill>
                <a:latin typeface="Georgia"/>
                <a:ea typeface="Georgia"/>
                <a:cs typeface="Georgia"/>
                <a:sym typeface="Georgia"/>
              </a:rPr>
              <a:t>4 possible distributions</a:t>
            </a:r>
            <a:endParaRPr/>
          </a:p>
          <a:p>
            <a:pPr marL="365125" marR="0" lvl="0" indent="-263525" algn="l" rtl="0">
              <a:lnSpc>
                <a:spcPct val="90000"/>
              </a:lnSpc>
              <a:spcBef>
                <a:spcPts val="300"/>
              </a:spcBef>
              <a:spcAft>
                <a:spcPts val="0"/>
              </a:spcAft>
              <a:buClr>
                <a:srgbClr val="A8CDD7"/>
              </a:buClr>
              <a:buSzPts val="2600"/>
              <a:buFont typeface="Georgia"/>
              <a:buChar char="•"/>
            </a:pPr>
            <a:r>
              <a:rPr lang="en-US" sz="2600" b="0" i="0" u="none">
                <a:solidFill>
                  <a:schemeClr val="dk1"/>
                </a:solidFill>
                <a:latin typeface="Georgia"/>
                <a:ea typeface="Georgia"/>
                <a:cs typeface="Georgia"/>
                <a:sym typeface="Georgia"/>
              </a:rPr>
              <a:t>n=3</a:t>
            </a:r>
            <a:endParaRPr/>
          </a:p>
          <a:p>
            <a:pPr marL="657225" marR="0" lvl="1" indent="-250825" algn="l" rtl="0">
              <a:lnSpc>
                <a:spcPct val="90000"/>
              </a:lnSpc>
              <a:spcBef>
                <a:spcPts val="300"/>
              </a:spcBef>
              <a:spcAft>
                <a:spcPts val="0"/>
              </a:spcAft>
              <a:buClr>
                <a:schemeClr val="accent2"/>
              </a:buClr>
              <a:buSzPts val="2400"/>
              <a:buFont typeface="Georgia"/>
              <a:buChar char="▫"/>
            </a:pPr>
            <a:r>
              <a:rPr lang="en-US" sz="2400" b="0" i="0" u="none" strike="noStrike" cap="none">
                <a:solidFill>
                  <a:schemeClr val="accent2"/>
                </a:solidFill>
                <a:latin typeface="Georgia"/>
                <a:ea typeface="Georgia"/>
                <a:cs typeface="Georgia"/>
                <a:sym typeface="Georgia"/>
              </a:rPr>
              <a:t>8 possible distributions</a:t>
            </a:r>
            <a:endParaRPr/>
          </a:p>
          <a:p>
            <a:pPr marL="365125" marR="0" lvl="0" indent="-263525" algn="l" rtl="0">
              <a:lnSpc>
                <a:spcPct val="90000"/>
              </a:lnSpc>
              <a:spcBef>
                <a:spcPts val="300"/>
              </a:spcBef>
              <a:spcAft>
                <a:spcPts val="0"/>
              </a:spcAft>
              <a:buClr>
                <a:srgbClr val="A8CDD7"/>
              </a:buClr>
              <a:buSzPts val="2600"/>
              <a:buFont typeface="Georgia"/>
              <a:buChar char="•"/>
            </a:pPr>
            <a:r>
              <a:rPr lang="en-US" sz="2600" b="0" i="0" u="none">
                <a:solidFill>
                  <a:schemeClr val="dk1"/>
                </a:solidFill>
                <a:latin typeface="Georgia"/>
                <a:ea typeface="Georgia"/>
                <a:cs typeface="Georgia"/>
                <a:sym typeface="Georgia"/>
              </a:rPr>
              <a:t>n=23</a:t>
            </a:r>
            <a:endParaRPr/>
          </a:p>
          <a:p>
            <a:pPr marL="657225" marR="0" lvl="1" indent="-250825" algn="l" rtl="0">
              <a:lnSpc>
                <a:spcPct val="90000"/>
              </a:lnSpc>
              <a:spcBef>
                <a:spcPts val="300"/>
              </a:spcBef>
              <a:spcAft>
                <a:spcPts val="0"/>
              </a:spcAft>
              <a:buClr>
                <a:schemeClr val="accent2"/>
              </a:buClr>
              <a:buSzPts val="2400"/>
              <a:buFont typeface="Georgia"/>
              <a:buChar char="▫"/>
            </a:pPr>
            <a:r>
              <a:rPr lang="en-US" sz="2400" b="0" i="0" u="none" strike="noStrike" cap="none">
                <a:solidFill>
                  <a:schemeClr val="accent2"/>
                </a:solidFill>
                <a:latin typeface="Georgia"/>
                <a:ea typeface="Georgia"/>
                <a:cs typeface="Georgia"/>
                <a:sym typeface="Georgia"/>
              </a:rPr>
              <a:t>8,388,608 possible distributions</a:t>
            </a:r>
            <a:endParaRPr/>
          </a:p>
          <a:p>
            <a:pPr marL="657225" marR="0" lvl="1" indent="-250825" algn="l" rtl="0">
              <a:lnSpc>
                <a:spcPct val="90000"/>
              </a:lnSpc>
              <a:spcBef>
                <a:spcPts val="300"/>
              </a:spcBef>
              <a:spcAft>
                <a:spcPts val="0"/>
              </a:spcAft>
              <a:buClr>
                <a:schemeClr val="accent2"/>
              </a:buClr>
              <a:buSzPts val="2400"/>
              <a:buFont typeface="Georgia"/>
              <a:buChar char="▫"/>
            </a:pPr>
            <a:r>
              <a:rPr lang="en-US" sz="2400" b="0" i="0" u="none" strike="noStrike" cap="none">
                <a:solidFill>
                  <a:schemeClr val="accent2"/>
                </a:solidFill>
                <a:latin typeface="Georgia"/>
                <a:ea typeface="Georgia"/>
                <a:cs typeface="Georgia"/>
                <a:sym typeface="Georgia"/>
              </a:rPr>
              <a:t>Before fertilization</a:t>
            </a:r>
            <a:endParaRPr/>
          </a:p>
          <a:p>
            <a:pPr marL="365125" marR="0" lvl="0" indent="-111125" algn="l" rtl="0">
              <a:spcBef>
                <a:spcPts val="300"/>
              </a:spcBef>
              <a:spcAft>
                <a:spcPts val="0"/>
              </a:spcAft>
              <a:buClr>
                <a:srgbClr val="A8CDD7"/>
              </a:buClr>
              <a:buSzPts val="2400"/>
              <a:buFont typeface="Georgia"/>
              <a:buNone/>
            </a:pPr>
            <a:endParaRPr sz="2400" b="0" i="0" u="none" strike="noStrike" cap="none">
              <a:solidFill>
                <a:schemeClr val="accent2"/>
              </a:solidFill>
              <a:latin typeface="Georgia"/>
              <a:ea typeface="Georgia"/>
              <a:cs typeface="Georgia"/>
              <a:sym typeface="Georgia"/>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Google Shape;191;p21"/>
          <p:cNvSpPr txBox="1">
            <a:spLocks noGrp="1"/>
          </p:cNvSpPr>
          <p:nvPr>
            <p:ph type="title"/>
          </p:nvPr>
        </p:nvSpPr>
        <p:spPr>
          <a:xfrm>
            <a:off x="457200" y="1143000"/>
            <a:ext cx="8229600" cy="10668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2"/>
              </a:buClr>
              <a:buFont typeface="Trebuchet MS"/>
              <a:buNone/>
            </a:pPr>
            <a:r>
              <a:rPr lang="en-US" sz="4000" b="0" i="0" u="none" strike="noStrike" cap="none">
                <a:solidFill>
                  <a:schemeClr val="dk2"/>
                </a:solidFill>
                <a:latin typeface="Trebuchet MS"/>
                <a:ea typeface="Trebuchet MS"/>
                <a:cs typeface="Trebuchet MS"/>
                <a:sym typeface="Trebuchet MS"/>
              </a:rPr>
              <a:t>Fertilization</a:t>
            </a:r>
            <a:endParaRPr/>
          </a:p>
        </p:txBody>
      </p:sp>
      <p:sp>
        <p:nvSpPr>
          <p:cNvPr id="192" name="Google Shape;192;p21"/>
          <p:cNvSpPr txBox="1">
            <a:spLocks noGrp="1"/>
          </p:cNvSpPr>
          <p:nvPr>
            <p:ph type="body" idx="1"/>
          </p:nvPr>
        </p:nvSpPr>
        <p:spPr>
          <a:xfrm>
            <a:off x="457200" y="2249487"/>
            <a:ext cx="8229600" cy="4324350"/>
          </a:xfrm>
          <a:prstGeom prst="rect">
            <a:avLst/>
          </a:prstGeom>
          <a:noFill/>
          <a:ln>
            <a:noFill/>
          </a:ln>
        </p:spPr>
        <p:txBody>
          <a:bodyPr spcFirstLastPara="1" wrap="square" lIns="91425" tIns="45700" rIns="91425" bIns="45700" anchor="t" anchorCtr="0">
            <a:noAutofit/>
          </a:bodyPr>
          <a:lstStyle/>
          <a:p>
            <a:pPr marL="365125" marR="0" lvl="0" indent="-263525" algn="l" rtl="0">
              <a:lnSpc>
                <a:spcPct val="100000"/>
              </a:lnSpc>
              <a:spcBef>
                <a:spcPts val="0"/>
              </a:spcBef>
              <a:spcAft>
                <a:spcPts val="0"/>
              </a:spcAft>
              <a:buClr>
                <a:srgbClr val="A8CDD7"/>
              </a:buClr>
              <a:buSzPts val="2800"/>
              <a:buFont typeface="Georgia"/>
              <a:buChar char="•"/>
            </a:pPr>
            <a:r>
              <a:rPr lang="en-US" sz="2800" b="0" i="0" u="none">
                <a:solidFill>
                  <a:schemeClr val="dk1"/>
                </a:solidFill>
                <a:latin typeface="Georgia"/>
                <a:ea typeface="Georgia"/>
                <a:cs typeface="Georgia"/>
                <a:sym typeface="Georgia"/>
              </a:rPr>
              <a:t>Gametes fuse to form new diploid parent cell</a:t>
            </a:r>
            <a:endParaRPr/>
          </a:p>
          <a:p>
            <a:pPr marL="657225" marR="0" lvl="1" indent="-250825" algn="l" rtl="0">
              <a:lnSpc>
                <a:spcPct val="100000"/>
              </a:lnSpc>
              <a:spcBef>
                <a:spcPts val="300"/>
              </a:spcBef>
              <a:spcAft>
                <a:spcPts val="0"/>
              </a:spcAft>
              <a:buClr>
                <a:schemeClr val="accent2"/>
              </a:buClr>
              <a:buSzPts val="2600"/>
              <a:buFont typeface="Georgia"/>
              <a:buChar char="▫"/>
            </a:pPr>
            <a:r>
              <a:rPr lang="en-US" sz="2600" b="0" i="0" u="none" strike="noStrike" cap="none">
                <a:solidFill>
                  <a:schemeClr val="accent2"/>
                </a:solidFill>
                <a:latin typeface="Georgia"/>
                <a:ea typeface="Georgia"/>
                <a:cs typeface="Georgia"/>
                <a:sym typeface="Georgia"/>
              </a:rPr>
              <a:t>Zygote </a:t>
            </a:r>
            <a:endParaRPr/>
          </a:p>
          <a:p>
            <a:pPr marL="365125" marR="0" lvl="0" indent="-263525" algn="l" rtl="0">
              <a:lnSpc>
                <a:spcPct val="100000"/>
              </a:lnSpc>
              <a:spcBef>
                <a:spcPts val="300"/>
              </a:spcBef>
              <a:spcAft>
                <a:spcPts val="0"/>
              </a:spcAft>
              <a:buClr>
                <a:srgbClr val="A8CDD7"/>
              </a:buClr>
              <a:buSzPts val="2800"/>
              <a:buFont typeface="Georgia"/>
              <a:buChar char="•"/>
            </a:pPr>
            <a:r>
              <a:rPr lang="en-US" sz="2800" b="0" i="0" u="none">
                <a:solidFill>
                  <a:schemeClr val="dk1"/>
                </a:solidFill>
                <a:latin typeface="Georgia"/>
                <a:ea typeface="Georgia"/>
                <a:cs typeface="Georgia"/>
                <a:sym typeface="Georgia"/>
              </a:rPr>
              <a:t>Each parent contributes one homolog to each homologous pair of chromosomes</a:t>
            </a:r>
            <a:endParaRPr/>
          </a:p>
          <a:p>
            <a:pPr marL="365125" marR="0" lvl="0" indent="-263525" algn="l" rtl="0">
              <a:lnSpc>
                <a:spcPct val="100000"/>
              </a:lnSpc>
              <a:spcBef>
                <a:spcPts val="300"/>
              </a:spcBef>
              <a:spcAft>
                <a:spcPts val="0"/>
              </a:spcAft>
              <a:buClr>
                <a:srgbClr val="A8CDD7"/>
              </a:buClr>
              <a:buSzPts val="2800"/>
              <a:buFont typeface="Georgia"/>
              <a:buChar char="•"/>
            </a:pPr>
            <a:r>
              <a:rPr lang="en-US" sz="2800" b="0" i="0" u="none">
                <a:solidFill>
                  <a:schemeClr val="dk1"/>
                </a:solidFill>
                <a:latin typeface="Georgia"/>
                <a:ea typeface="Georgia"/>
                <a:cs typeface="Georgia"/>
                <a:sym typeface="Georgia"/>
              </a:rPr>
              <a:t>Mitosis</a:t>
            </a:r>
            <a:endParaRPr/>
          </a:p>
          <a:p>
            <a:pPr marL="657225" marR="0" lvl="1" indent="-250825" algn="l" rtl="0">
              <a:lnSpc>
                <a:spcPct val="100000"/>
              </a:lnSpc>
              <a:spcBef>
                <a:spcPts val="300"/>
              </a:spcBef>
              <a:spcAft>
                <a:spcPts val="0"/>
              </a:spcAft>
              <a:buClr>
                <a:schemeClr val="accent2"/>
              </a:buClr>
              <a:buSzPts val="2600"/>
              <a:buFont typeface="Georgia"/>
              <a:buChar char="▫"/>
            </a:pPr>
            <a:r>
              <a:rPr lang="en-US" sz="2600" b="0" i="0" u="none" strike="noStrike" cap="none">
                <a:solidFill>
                  <a:schemeClr val="accent2"/>
                </a:solidFill>
                <a:latin typeface="Georgia"/>
                <a:ea typeface="Georgia"/>
                <a:cs typeface="Georgia"/>
                <a:sym typeface="Georgia"/>
              </a:rPr>
              <a:t>Zygote grows in size</a:t>
            </a:r>
            <a:endParaRPr/>
          </a:p>
          <a:p>
            <a:pPr marL="657225" marR="0" lvl="1" indent="-250825" algn="l" rtl="0">
              <a:lnSpc>
                <a:spcPct val="100000"/>
              </a:lnSpc>
              <a:spcBef>
                <a:spcPts val="300"/>
              </a:spcBef>
              <a:spcAft>
                <a:spcPts val="0"/>
              </a:spcAft>
              <a:buClr>
                <a:schemeClr val="accent2"/>
              </a:buClr>
              <a:buSzPts val="2600"/>
              <a:buFont typeface="Georgia"/>
              <a:buChar char="▫"/>
            </a:pPr>
            <a:r>
              <a:rPr lang="en-US" sz="2600" b="0" i="0" u="none" strike="noStrike" cap="none">
                <a:solidFill>
                  <a:schemeClr val="accent2"/>
                </a:solidFill>
                <a:latin typeface="Georgia"/>
                <a:ea typeface="Georgia"/>
                <a:cs typeface="Georgia"/>
                <a:sym typeface="Georgia"/>
              </a:rPr>
              <a:t>Becomes an embryo</a:t>
            </a:r>
            <a:endParaRPr/>
          </a:p>
          <a:p>
            <a:pPr marL="365125" marR="0" lvl="0" indent="-98425" algn="l" rtl="0">
              <a:spcBef>
                <a:spcPts val="300"/>
              </a:spcBef>
              <a:spcAft>
                <a:spcPts val="0"/>
              </a:spcAft>
              <a:buClr>
                <a:srgbClr val="A8CDD7"/>
              </a:buClr>
              <a:buSzPts val="2600"/>
              <a:buFont typeface="Georgia"/>
              <a:buNone/>
            </a:pPr>
            <a:endParaRPr sz="2600" b="0" i="0" u="none" strike="noStrike" cap="none">
              <a:solidFill>
                <a:schemeClr val="accent2"/>
              </a:solidFill>
              <a:latin typeface="Georgia"/>
              <a:ea typeface="Georgia"/>
              <a:cs typeface="Georgia"/>
              <a:sym typeface="Georgia"/>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pic>
        <p:nvPicPr>
          <p:cNvPr id="197" name="Google Shape;197;p22" descr="http://www.anselm.edu/homepage/jpitocch/genbio/haplodiplo.JPG"/>
          <p:cNvPicPr preferRelativeResize="0"/>
          <p:nvPr/>
        </p:nvPicPr>
        <p:blipFill rotWithShape="1">
          <a:blip r:embed="rId3">
            <a:alphaModFix/>
          </a:blip>
          <a:srcRect/>
          <a:stretch/>
        </p:blipFill>
        <p:spPr>
          <a:xfrm>
            <a:off x="1185862" y="685800"/>
            <a:ext cx="5757862" cy="61722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Google Shape;202;p23"/>
          <p:cNvSpPr txBox="1">
            <a:spLocks noGrp="1"/>
          </p:cNvSpPr>
          <p:nvPr>
            <p:ph type="title"/>
          </p:nvPr>
        </p:nvSpPr>
        <p:spPr>
          <a:xfrm>
            <a:off x="457200" y="1143000"/>
            <a:ext cx="8229600" cy="10668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2"/>
              </a:buClr>
              <a:buFont typeface="Trebuchet MS"/>
              <a:buNone/>
            </a:pPr>
            <a:r>
              <a:rPr lang="en-US" sz="4000" b="0" i="0" u="none" strike="noStrike" cap="none">
                <a:solidFill>
                  <a:schemeClr val="dk2"/>
                </a:solidFill>
                <a:latin typeface="Trebuchet MS"/>
                <a:ea typeface="Trebuchet MS"/>
                <a:cs typeface="Trebuchet MS"/>
                <a:sym typeface="Trebuchet MS"/>
              </a:rPr>
              <a:t>Stem Cells (embryonic or       </a:t>
            </a:r>
            <a:br>
              <a:rPr lang="en-US" sz="4000" b="0" i="0" u="none" strike="noStrike" cap="none">
                <a:solidFill>
                  <a:schemeClr val="dk2"/>
                </a:solidFill>
                <a:latin typeface="Trebuchet MS"/>
                <a:ea typeface="Trebuchet MS"/>
                <a:cs typeface="Trebuchet MS"/>
                <a:sym typeface="Trebuchet MS"/>
              </a:rPr>
            </a:br>
            <a:r>
              <a:rPr lang="en-US" sz="4000" b="0" i="0" u="none" strike="noStrike" cap="none">
                <a:solidFill>
                  <a:schemeClr val="dk2"/>
                </a:solidFill>
                <a:latin typeface="Trebuchet MS"/>
                <a:ea typeface="Trebuchet MS"/>
                <a:cs typeface="Trebuchet MS"/>
                <a:sym typeface="Trebuchet MS"/>
              </a:rPr>
              <a:t>                    pluripotent)</a:t>
            </a:r>
            <a:endParaRPr/>
          </a:p>
        </p:txBody>
      </p:sp>
      <p:sp>
        <p:nvSpPr>
          <p:cNvPr id="203" name="Google Shape;203;p23"/>
          <p:cNvSpPr txBox="1">
            <a:spLocks noGrp="1"/>
          </p:cNvSpPr>
          <p:nvPr>
            <p:ph type="body" idx="1"/>
          </p:nvPr>
        </p:nvSpPr>
        <p:spPr>
          <a:xfrm>
            <a:off x="457200" y="2249487"/>
            <a:ext cx="8229600" cy="4324350"/>
          </a:xfrm>
          <a:prstGeom prst="rect">
            <a:avLst/>
          </a:prstGeom>
          <a:noFill/>
          <a:ln>
            <a:noFill/>
          </a:ln>
        </p:spPr>
        <p:txBody>
          <a:bodyPr spcFirstLastPara="1" wrap="square" lIns="91425" tIns="45700" rIns="91425" bIns="45700" anchor="t" anchorCtr="0">
            <a:noAutofit/>
          </a:bodyPr>
          <a:lstStyle/>
          <a:p>
            <a:pPr marL="365125" marR="0" lvl="0" indent="-263525" algn="l" rtl="0">
              <a:lnSpc>
                <a:spcPct val="100000"/>
              </a:lnSpc>
              <a:spcBef>
                <a:spcPts val="0"/>
              </a:spcBef>
              <a:spcAft>
                <a:spcPts val="0"/>
              </a:spcAft>
              <a:buClr>
                <a:srgbClr val="A8CDD7"/>
              </a:buClr>
              <a:buSzPts val="2800"/>
              <a:buFont typeface="Georgia"/>
              <a:buChar char="•"/>
            </a:pPr>
            <a:r>
              <a:rPr lang="en-US" sz="2800" b="0" i="0" u="none">
                <a:solidFill>
                  <a:schemeClr val="dk1"/>
                </a:solidFill>
                <a:latin typeface="Georgia"/>
                <a:ea typeface="Georgia"/>
                <a:cs typeface="Georgia"/>
                <a:sym typeface="Georgia"/>
              </a:rPr>
              <a:t>Group of cells produced in early stages of the embryo’s growth</a:t>
            </a:r>
            <a:endParaRPr/>
          </a:p>
          <a:p>
            <a:pPr marL="365125" marR="0" lvl="0" indent="-263525" algn="l" rtl="0">
              <a:lnSpc>
                <a:spcPct val="100000"/>
              </a:lnSpc>
              <a:spcBef>
                <a:spcPts val="300"/>
              </a:spcBef>
              <a:spcAft>
                <a:spcPts val="0"/>
              </a:spcAft>
              <a:buClr>
                <a:srgbClr val="A8CDD7"/>
              </a:buClr>
              <a:buSzPts val="2800"/>
              <a:buFont typeface="Georgia"/>
              <a:buChar char="•"/>
            </a:pPr>
            <a:r>
              <a:rPr lang="en-US" sz="2800" b="0" i="0" u="none">
                <a:solidFill>
                  <a:schemeClr val="dk1"/>
                </a:solidFill>
                <a:latin typeface="Georgia"/>
                <a:ea typeface="Georgia"/>
                <a:cs typeface="Georgia"/>
                <a:sym typeface="Georgia"/>
              </a:rPr>
              <a:t>Similar to original zygote</a:t>
            </a:r>
            <a:endParaRPr/>
          </a:p>
          <a:p>
            <a:pPr marL="365125" marR="0" lvl="0" indent="-263525" algn="l" rtl="0">
              <a:lnSpc>
                <a:spcPct val="100000"/>
              </a:lnSpc>
              <a:spcBef>
                <a:spcPts val="300"/>
              </a:spcBef>
              <a:spcAft>
                <a:spcPts val="0"/>
              </a:spcAft>
              <a:buClr>
                <a:srgbClr val="A8CDD7"/>
              </a:buClr>
              <a:buSzPts val="2800"/>
              <a:buFont typeface="Georgia"/>
              <a:buChar char="•"/>
            </a:pPr>
            <a:r>
              <a:rPr lang="en-US" sz="2800" b="0" i="0" u="none">
                <a:solidFill>
                  <a:schemeClr val="dk1"/>
                </a:solidFill>
                <a:latin typeface="Georgia"/>
                <a:ea typeface="Georgia"/>
                <a:cs typeface="Georgia"/>
                <a:sym typeface="Georgia"/>
              </a:rPr>
              <a:t>Have the capability of becoming any type of cell</a:t>
            </a:r>
            <a:endParaRPr/>
          </a:p>
          <a:p>
            <a:pPr marL="365125" marR="0" lvl="0" indent="-263525" algn="l" rtl="0">
              <a:lnSpc>
                <a:spcPct val="100000"/>
              </a:lnSpc>
              <a:spcBef>
                <a:spcPts val="300"/>
              </a:spcBef>
              <a:spcAft>
                <a:spcPts val="0"/>
              </a:spcAft>
              <a:buClr>
                <a:srgbClr val="A8CDD7"/>
              </a:buClr>
              <a:buSzPts val="2800"/>
              <a:buFont typeface="Georgia"/>
              <a:buChar char="•"/>
            </a:pPr>
            <a:r>
              <a:rPr lang="en-US" sz="2800" b="0" i="0" u="none">
                <a:solidFill>
                  <a:schemeClr val="dk1"/>
                </a:solidFill>
                <a:latin typeface="Georgia"/>
                <a:ea typeface="Georgia"/>
                <a:cs typeface="Georgia"/>
                <a:sym typeface="Georgia"/>
              </a:rPr>
              <a:t>Genes within the cell can be turned off or turned on at specific time</a:t>
            </a:r>
            <a:endParaRPr/>
          </a:p>
          <a:p>
            <a:pPr marL="365125" marR="0" lvl="0" indent="-85725" algn="l" rtl="0">
              <a:lnSpc>
                <a:spcPct val="100000"/>
              </a:lnSpc>
              <a:spcBef>
                <a:spcPts val="300"/>
              </a:spcBef>
              <a:spcAft>
                <a:spcPts val="0"/>
              </a:spcAft>
              <a:buClr>
                <a:srgbClr val="A8CDD7"/>
              </a:buClr>
              <a:buSzPts val="2800"/>
              <a:buFont typeface="Georgia"/>
              <a:buNone/>
            </a:pPr>
            <a:endParaRPr sz="2800" b="0" i="0" u="none">
              <a:solidFill>
                <a:schemeClr val="dk1"/>
              </a:solidFill>
              <a:latin typeface="Georgia"/>
              <a:ea typeface="Georgia"/>
              <a:cs typeface="Georgia"/>
              <a:sym typeface="Georgia"/>
            </a:endParaRPr>
          </a:p>
          <a:p>
            <a:pPr marL="365125" marR="0" lvl="0" indent="-85725" algn="l" rtl="0">
              <a:spcBef>
                <a:spcPts val="300"/>
              </a:spcBef>
              <a:spcAft>
                <a:spcPts val="0"/>
              </a:spcAft>
              <a:buClr>
                <a:srgbClr val="A8CDD7"/>
              </a:buClr>
              <a:buSzPts val="2800"/>
              <a:buFont typeface="Georgia"/>
              <a:buNone/>
            </a:pPr>
            <a:endParaRPr sz="2800" b="0" i="0" u="none">
              <a:solidFill>
                <a:schemeClr val="dk1"/>
              </a:solidFill>
              <a:latin typeface="Georgia"/>
              <a:ea typeface="Georgia"/>
              <a:cs typeface="Georgia"/>
              <a:sym typeface="Georgia"/>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pic>
        <p:nvPicPr>
          <p:cNvPr id="208" name="Google Shape;208;p24" descr="“Characteristics of Embryonic Stem Cells”.  Number one:  origin.  Embryonic stem cells are derived from a pre-implantation or peri-implantation embryo.  The drawing shows a blastocyst (link to term in glossary), with an arrow indicating the removal of the inner cell mass (link to term in glossary).  Number two:  self-renewal:  The cells can divide to make copies of themselves for a prolonged period of time without differentiating (link to term in glossary).  The drawing shows a single cell dividing to make identical copies of itself, and those copies making identical copies of themselves.  Number three:  pluripotency.  Embryonic stem cells can give rise to cells from all three embryonic germ layers (link to term in glossary) even after being grown in culture for a long time.  The drawing shows arrows indicating that the identical cells illustrated in number two can become cells from the ectoderm (such the neuron as shown), the mesoderm (such as the white and red blood cells shown), and the endoderm (such as a liver cell, as shown).  The ectodermal germ layer gives rise to brain, spinal cord, nerve cells, hair, skin, teeth, sensory cells of eyes, ears, nose, and mouth, and pigment cells.  The mesodermal germ layer gives rise to muscles, blood, blood vessels, connective tissues, and the heart.  The endodermal germ layer gives rise to the gut (pancreas, stomach, liver, etc.), lungs, bladder, and germ cells (eggs or sperm)."/>
          <p:cNvPicPr preferRelativeResize="0"/>
          <p:nvPr/>
        </p:nvPicPr>
        <p:blipFill rotWithShape="1">
          <a:blip r:embed="rId3">
            <a:alphaModFix/>
          </a:blip>
          <a:srcRect/>
          <a:stretch/>
        </p:blipFill>
        <p:spPr>
          <a:xfrm>
            <a:off x="838200" y="304800"/>
            <a:ext cx="7162800" cy="6553200"/>
          </a:xfrm>
          <a:prstGeom prst="rect">
            <a:avLst/>
          </a:prstGeom>
          <a:noFill/>
          <a:ln>
            <a:noFill/>
          </a:ln>
        </p:spPr>
      </p:pic>
    </p:spTree>
  </p:cSld>
  <p:clrMapOvr>
    <a:masterClrMapping/>
  </p:clrMapOvr>
</p:sld>
</file>

<file path=ppt/theme/theme1.xml><?xml version="1.0" encoding="utf-8"?>
<a:theme xmlns:a="http://schemas.openxmlformats.org/drawingml/2006/main" name="1_Urban">
  <a:themeElements>
    <a:clrScheme name="Foundry">
      <a:dk1>
        <a:srgbClr val="000000"/>
      </a:dk1>
      <a:lt1>
        <a:srgbClr val="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Urban">
  <a:themeElements>
    <a:clrScheme name="Foundry">
      <a:dk1>
        <a:srgbClr val="000000"/>
      </a:dk1>
      <a:lt1>
        <a:srgbClr val="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3_Urban">
  <a:themeElements>
    <a:clrScheme name="Foundry">
      <a:dk1>
        <a:srgbClr val="000000"/>
      </a:dk1>
      <a:lt1>
        <a:srgbClr val="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Urban">
  <a:themeElements>
    <a:clrScheme name="Foundry">
      <a:dk1>
        <a:srgbClr val="000000"/>
      </a:dk1>
      <a:lt1>
        <a:srgbClr val="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253</Words>
  <Application>Microsoft Office PowerPoint</Application>
  <PresentationFormat>On-screen Show (4:3)</PresentationFormat>
  <Paragraphs>50</Paragraphs>
  <Slides>12</Slides>
  <Notes>12</Notes>
  <HiddenSlides>0</HiddenSlides>
  <MMClips>0</MMClips>
  <ScaleCrop>false</ScaleCrop>
  <HeadingPairs>
    <vt:vector size="6" baseType="variant">
      <vt:variant>
        <vt:lpstr>Fonts Used</vt:lpstr>
      </vt:variant>
      <vt:variant>
        <vt:i4>4</vt:i4>
      </vt:variant>
      <vt:variant>
        <vt:lpstr>Theme</vt:lpstr>
      </vt:variant>
      <vt:variant>
        <vt:i4>4</vt:i4>
      </vt:variant>
      <vt:variant>
        <vt:lpstr>Slide Titles</vt:lpstr>
      </vt:variant>
      <vt:variant>
        <vt:i4>12</vt:i4>
      </vt:variant>
    </vt:vector>
  </HeadingPairs>
  <TitlesOfParts>
    <vt:vector size="20" baseType="lpstr">
      <vt:lpstr>Arial</vt:lpstr>
      <vt:lpstr>Georgia</vt:lpstr>
      <vt:lpstr>Noto Sans Symbols</vt:lpstr>
      <vt:lpstr>Trebuchet MS</vt:lpstr>
      <vt:lpstr>1_Urban</vt:lpstr>
      <vt:lpstr>Urban</vt:lpstr>
      <vt:lpstr>3_Urban</vt:lpstr>
      <vt:lpstr>2_Urban</vt:lpstr>
      <vt:lpstr>Asexual vs. Sexual Reproduction</vt:lpstr>
      <vt:lpstr>Asexual Reproduction</vt:lpstr>
      <vt:lpstr>Binary Fission</vt:lpstr>
      <vt:lpstr>Sexual Reproduction</vt:lpstr>
      <vt:lpstr>Genetic Variation</vt:lpstr>
      <vt:lpstr>Fertilization</vt:lpstr>
      <vt:lpstr>PowerPoint Presentation</vt:lpstr>
      <vt:lpstr>Stem Cells (embryonic or                            pluripotent)</vt:lpstr>
      <vt:lpstr>PowerPoint Presentation</vt:lpstr>
      <vt:lpstr>ADULT STEM CELLS</vt:lpstr>
      <vt:lpstr>Cell Differentiation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Asexual vs. Sexual Reproduction</dc:title>
  <dc:creator>Carolynn Thomason</dc:creator>
  <cp:lastModifiedBy>cthomason@wcpschools.wcpss.local</cp:lastModifiedBy>
  <cp:revision>1</cp:revision>
  <dcterms:modified xsi:type="dcterms:W3CDTF">2019-10-14T18:15:12Z</dcterms:modified>
</cp:coreProperties>
</file>