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estr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F9E2C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2362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23113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23876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23367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CELLS</a:t>
            </a:r>
            <a:endParaRPr sz="4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Cell Theory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Cells are the basic unit of all living things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living things are made of cells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cells come from other living cells of the same kind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Basic Cell Structure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cells have: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Membrane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Thin flexible boundary surrounding the cell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Cytoplasm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Watery, jelly-like part of the cell that contains salts, minerals, and cell organelles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Genetic Material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Area of the cell where the DNA (deoxyribonucleic acid) is stored</a:t>
            </a:r>
            <a:endParaRPr/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Regulates all cellular activities</a:t>
            </a: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Basic Types of Cells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Prokaryotic 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 – before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Karyotic – nucleus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does not have a true nucleus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no membrane bound organelles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Ex. Bacteria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Eukaryotic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Nucleus surrounded by a nuclear membrane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Membrane bound organelles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Tend to be larger than prokaryotic cells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Ex. Plant, animal, fungi, protist cells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Prokaryotic vs. Eukaryotic Cells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6" name="Google Shape;216;p29" descr="http://www.schenectady.k12.ny.us/putman/biology/data/images/cells/allce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76400"/>
            <a:ext cx="724618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Cell Size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7672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size and shape relate to function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Cells are tiny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average, there are100 trillion cells in the human body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3487"/>
          <a:stretch/>
        </p:blipFill>
        <p:spPr>
          <a:xfrm>
            <a:off x="5334000" y="304800"/>
            <a:ext cx="35814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Parts of the Compound Light Microscope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Arm – attaches the body tube to the base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Base – supports all the parts of the microscope</a:t>
            </a:r>
            <a:endParaRPr/>
          </a:p>
        </p:txBody>
      </p:sp>
      <p:pic>
        <p:nvPicPr>
          <p:cNvPr id="231" name="Google Shape;231;p31" descr="http://www.williamsclass.com/Microscope%20use/Images/JPG%20Images/MicroscopeLabel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495800" cy="42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Parts of the Compound Light Microscope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Eyepiece – where you place your eye to view the specimen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Body Tube – the tube that supports the eyepiece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Nosepiece – revolving device that holds the objectives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Objectives – lenses with varying magnifying powers</a:t>
            </a:r>
            <a:endParaRPr/>
          </a:p>
        </p:txBody>
      </p:sp>
      <p:pic>
        <p:nvPicPr>
          <p:cNvPr id="238" name="Google Shape;238;p32" descr="http://www.williamsclass.com/Microscope%20use/Images/JPG%20Images/MicroscopeLabel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495800" cy="42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Parts of the Compound Light Microscope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Stage – the platform on which a slide is placed to view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Stage Clips – clips that hold a slide onto the stage</a:t>
            </a:r>
            <a:endParaRPr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5" name="Google Shape;245;p33" descr="http://www.williamsclass.com/Microscope%20use/Images/JPG%20Images/MicroscopeLabel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495800" cy="42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Parts of the Compound Light Microscope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Course Adjustment – knob used to focus a specimen under low power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Fine Adjustment – knob used to focus a specimen under high power</a:t>
            </a:r>
            <a:endParaRPr/>
          </a:p>
        </p:txBody>
      </p:sp>
      <p:pic>
        <p:nvPicPr>
          <p:cNvPr id="252" name="Google Shape;252;p34" descr="http://www.williamsclass.com/Microscope%20use/Images/JPG%20Images/MicroscopeLabel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495800" cy="42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Parts of the Compound Light Microscope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Diaphragm – an opening under the stage that can be adjusted to allow different amounts of light to illuminate the specimen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Light Source – may be either a mirror or a light</a:t>
            </a:r>
            <a:endParaRPr/>
          </a:p>
        </p:txBody>
      </p:sp>
      <p:pic>
        <p:nvPicPr>
          <p:cNvPr id="259" name="Google Shape;259;p35" descr="http://www.williamsclass.com/Microscope%20use/Images/JPG%20Images/MicroscopeLabel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495800" cy="420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Cell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Structural and functional unit of all organisms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cells operate independently to carry out all of life’s processes, such as a single celled protist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cells function using many small structures called organelles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Preparing a Microscope Slide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Clean the slide and coverslip</a:t>
            </a:r>
            <a:endParaRPr sz="2029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Put the specimen on the slide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Sue an eyedropper to place one drop of water on the specimen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Place the coverslip at an angle next to the drop of water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Slowly lower the coverslip over the specimen without trapping air bubbles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74"/>
              <a:buFont typeface="Noto Sans Symbols"/>
              <a:buChar char="⬜"/>
            </a:pPr>
            <a:r>
              <a:rPr lang="en-US" sz="18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a paper towel to remove any excess water from the slide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17"/>
              <a:buFont typeface="Noto Sans Symbols"/>
              <a:buChar char="◻"/>
            </a:pPr>
            <a:r>
              <a:rPr lang="en-US" sz="202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the specimen needs to be stained, place a drop of stain next to the coverslip</a:t>
            </a:r>
            <a:endParaRPr sz="2029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74"/>
              <a:buFont typeface="Noto Sans Symbols"/>
              <a:buChar char="⬜"/>
            </a:pPr>
            <a:r>
              <a:rPr lang="en-US" sz="182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Place a paper towel on the other side of the coverslip to draw the stain across the specimen</a:t>
            </a:r>
            <a:endParaRPr/>
          </a:p>
        </p:txBody>
      </p:sp>
      <p:pic>
        <p:nvPicPr>
          <p:cNvPr id="266" name="Google Shape;266;p36" descr="usph_0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524000"/>
            <a:ext cx="2971800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 descr="The image “http://www.microscope-microscope.org/activities/images/prep-slides-1.jpg” cannot be displayed, because it contains error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3048000"/>
            <a:ext cx="1905000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 descr="http://www.ekcsk12.org/science/lelab/microscopeuselab_files/image00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343" y="4495800"/>
            <a:ext cx="4731657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Handling the Microscope</a:t>
            </a:r>
            <a:endParaRPr/>
          </a:p>
        </p:txBody>
      </p:sp>
      <p:pic>
        <p:nvPicPr>
          <p:cNvPr id="274" name="Google Shape;274;p37" descr="microscope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286000"/>
            <a:ext cx="46482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>
            <a:spLocks noGrp="1"/>
          </p:cNvSpPr>
          <p:nvPr>
            <p:ph type="body" idx="1"/>
          </p:nvPr>
        </p:nvSpPr>
        <p:spPr>
          <a:xfrm>
            <a:off x="0" y="2362200"/>
            <a:ext cx="3770313" cy="37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Carry in upright position with one hand on arm and the other supporting the base</a:t>
            </a:r>
            <a:endParaRPr/>
          </a:p>
          <a:p>
            <a:pPr marL="320040" marR="0" lvl="0" indent="-21336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Care of Microscope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lens paper to clean lenses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Always focus on lowest power objective lens first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coarse adjustment knob only with lowest power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Oil should only be used with oil immersion lens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Storing the Microscope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Return slide to proper tray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Rotate objectives to lowest power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Wrap the cord around the base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Return microscope to shelf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Robert Hooke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Google Shape;150;p19" descr="http://kmoddl.library.cornell.edu/biographies/Hooke/Hook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676400"/>
            <a:ext cx="3962400" cy="498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Anton van Leewenhoek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6" name="Google Shape;156;p20" descr="http://content.answers.com/main/content/wp/en-commons/thumb/e/ec/300px-Antoni_van_Leeuwenhoe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676400"/>
            <a:ext cx="4038600" cy="463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Discovery of Cells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00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Robert Hooke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⬜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Observed cork underneath a microscope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⬜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Saw a lot of tiny boxes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⬜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Called them cells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Anton van Leewenhoek</a:t>
            </a: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⬜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microscope to view water from a pond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⬜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Discovered many living one-celled organisms</a:t>
            </a:r>
            <a:endParaRPr sz="23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3" name="Google Shape;163;p21" descr="The image “http://biology.dbs.umt.edu/biol101/labs/Westphal/8_taxic_responses_files/image002.jpg” cannot be displayed, because it contains error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3886200"/>
            <a:ext cx="3810000" cy="269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The image “http://www.corkfloor.com/images/corkcells.jpg” cannot be displayed, because it contains errors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81000"/>
            <a:ext cx="288131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Organelles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Means “Little Organs”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Small, specialized structures that have their own membranes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They perform many functions such as: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 cell to move molecules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and store energy</a:t>
            </a:r>
            <a:endParaRPr/>
          </a:p>
          <a:p>
            <a:pPr marL="640080" marR="0" lvl="1" indent="-2844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proteins</a:t>
            </a: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6891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Theodor Schwann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Google Shape;176;p23" descr="http://www.nndb.com/people/357/000096069/theodor-schwann-1-siz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891060"/>
            <a:ext cx="3200400" cy="4317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228600" y="2895600"/>
            <a:ext cx="46482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Contributed to the Cell Theory: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Said that all animals are made of cells</a:t>
            </a: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Matthias Schleiden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3" name="Google Shape;183;p24" descr="http://gbamici.sns.it/eng/img/ednaz/Matthias_Jakob_Schleid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173" y="1905000"/>
            <a:ext cx="396049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304800" y="2438400"/>
            <a:ext cx="41148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Contributed to Cell Theory: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Said all plants are made of cells.</a:t>
            </a:r>
            <a:endParaRPr sz="4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Rudolf Virchow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0" name="Google Shape;190;p25" descr="http://www.trichinella.org/images/history/virch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752600"/>
            <a:ext cx="3962400" cy="49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381000" y="2438400"/>
            <a:ext cx="42672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Contributed to Cell Theory: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Said all cells come from preexisting cells.</a:t>
            </a:r>
            <a:endParaRPr sz="4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On-screen Show (4:3)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Noto Sans Symbols</vt:lpstr>
      <vt:lpstr>Arial</vt:lpstr>
      <vt:lpstr>Questrial</vt:lpstr>
      <vt:lpstr>Calibri</vt:lpstr>
      <vt:lpstr>Median</vt:lpstr>
      <vt:lpstr>Median</vt:lpstr>
      <vt:lpstr>CELLS</vt:lpstr>
      <vt:lpstr>Cell</vt:lpstr>
      <vt:lpstr>Robert Hooke</vt:lpstr>
      <vt:lpstr>Anton van Leewenhoek</vt:lpstr>
      <vt:lpstr>Discovery of Cells</vt:lpstr>
      <vt:lpstr>Organelles</vt:lpstr>
      <vt:lpstr>Theodor Schwann</vt:lpstr>
      <vt:lpstr>Matthias Schleiden</vt:lpstr>
      <vt:lpstr>Rudolf Virchow</vt:lpstr>
      <vt:lpstr>Cell Theory</vt:lpstr>
      <vt:lpstr>Basic Cell Structure</vt:lpstr>
      <vt:lpstr>Basic Types of Cells</vt:lpstr>
      <vt:lpstr>Prokaryotic vs. Eukaryotic Cells</vt:lpstr>
      <vt:lpstr>Cell Size</vt:lpstr>
      <vt:lpstr>Parts of the Compound Light Microscope</vt:lpstr>
      <vt:lpstr>Parts of the Compound Light Microscope</vt:lpstr>
      <vt:lpstr>Parts of the Compound Light Microscope</vt:lpstr>
      <vt:lpstr>Parts of the Compound Light Microscope</vt:lpstr>
      <vt:lpstr>Parts of the Compound Light Microscope</vt:lpstr>
      <vt:lpstr>Preparing a Microscope Slide</vt:lpstr>
      <vt:lpstr>Handling the Microscope</vt:lpstr>
      <vt:lpstr>Care of Microscope</vt:lpstr>
      <vt:lpstr>Storing the Microscope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Carolynn Thomason</dc:creator>
  <cp:lastModifiedBy>cthomason@wcpschools.wcpss.local</cp:lastModifiedBy>
  <cp:revision>1</cp:revision>
  <dcterms:modified xsi:type="dcterms:W3CDTF">2019-09-12T12:32:08Z</dcterms:modified>
</cp:coreProperties>
</file>