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7"/>
  </p:notesMasterIdLst>
  <p:sldIdLst>
    <p:sldId id="256" r:id="rId2"/>
    <p:sldId id="257" r:id="rId3"/>
    <p:sldId id="258" r:id="rId4"/>
    <p:sldId id="259" r:id="rId5"/>
    <p:sldId id="260" r:id="rId6"/>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96;p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6: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7: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1"/>
        <p:cNvGrpSpPr/>
        <p:nvPr/>
      </p:nvGrpSpPr>
      <p:grpSpPr>
        <a:xfrm>
          <a:off x="0" y="0"/>
          <a:ext cx="0" cy="0"/>
          <a:chOff x="0" y="0"/>
          <a:chExt cx="0" cy="0"/>
        </a:xfrm>
      </p:grpSpPr>
      <p:sp>
        <p:nvSpPr>
          <p:cNvPr id="12" name="Google Shape;12;p2"/>
          <p:cNvSpPr txBox="1">
            <a:spLocks noGrp="1"/>
          </p:cNvSpPr>
          <p:nvPr>
            <p:ph type="title"/>
          </p:nvPr>
        </p:nvSpPr>
        <p:spPr>
          <a:xfrm>
            <a:off x="838200" y="365125"/>
            <a:ext cx="10515600" cy="1325563"/>
          </a:xfrm>
          <a:prstGeom prst="rect">
            <a:avLst/>
          </a:prstGeom>
          <a:noFill/>
          <a:ln>
            <a:noFill/>
          </a:ln>
        </p:spPr>
        <p:txBody>
          <a:bodyPr spcFirstLastPara="1" wrap="square" lIns="91425" tIns="91425" rIns="91425" bIns="91425" anchor="ctr" anchorCtr="0">
            <a:noAutofit/>
          </a:bodyPr>
          <a:lstStyle>
            <a:lvl1pPr marL="0" marR="0" lvl="0" indent="0" algn="l" rtl="0">
              <a:lnSpc>
                <a:spcPct val="90000"/>
              </a:lnSpc>
              <a:spcBef>
                <a:spcPts val="0"/>
              </a:spcBef>
              <a:spcAft>
                <a:spcPts val="0"/>
              </a:spcAft>
              <a:buClr>
                <a:schemeClr val="dk1"/>
              </a:buClr>
              <a:buSzPts val="1400"/>
              <a:buFont typeface="Calibri"/>
              <a:buNone/>
              <a:defRPr sz="4400" b="0"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13" name="Google Shape;13;p2"/>
          <p:cNvSpPr txBox="1">
            <a:spLocks noGrp="1"/>
          </p:cNvSpPr>
          <p:nvPr>
            <p:ph type="body" idx="1"/>
          </p:nvPr>
        </p:nvSpPr>
        <p:spPr>
          <a:xfrm>
            <a:off x="838200" y="1825625"/>
            <a:ext cx="10515600" cy="4351338"/>
          </a:xfrm>
          <a:prstGeom prst="rect">
            <a:avLst/>
          </a:prstGeom>
          <a:noFill/>
          <a:ln>
            <a:noFill/>
          </a:ln>
        </p:spPr>
        <p:txBody>
          <a:bodyPr spcFirstLastPara="1" wrap="square" lIns="91425" tIns="91425" rIns="91425" bIns="91425"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4" name="Google Shape;14;p2"/>
          <p:cNvSpPr txBox="1">
            <a:spLocks noGrp="1"/>
          </p:cNvSpPr>
          <p:nvPr>
            <p:ph type="dt" idx="10"/>
          </p:nvPr>
        </p:nvSpPr>
        <p:spPr>
          <a:xfrm>
            <a:off x="838200" y="6356350"/>
            <a:ext cx="2743200" cy="365125"/>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5" name="Google Shape;15;p2"/>
          <p:cNvSpPr txBox="1">
            <a:spLocks noGrp="1"/>
          </p:cNvSpPr>
          <p:nvPr>
            <p:ph type="ftr" idx="11"/>
          </p:nvPr>
        </p:nvSpPr>
        <p:spPr>
          <a:xfrm>
            <a:off x="4038600" y="6356350"/>
            <a:ext cx="4114800" cy="365125"/>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6" name="Google Shape;16;p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1"/>
          <p:cNvSpPr txBox="1">
            <a:spLocks noGrp="1"/>
          </p:cNvSpPr>
          <p:nvPr>
            <p:ph type="title"/>
          </p:nvPr>
        </p:nvSpPr>
        <p:spPr>
          <a:xfrm>
            <a:off x="838200" y="365125"/>
            <a:ext cx="10515600" cy="1325563"/>
          </a:xfrm>
          <a:prstGeom prst="rect">
            <a:avLst/>
          </a:prstGeom>
          <a:noFill/>
          <a:ln>
            <a:noFill/>
          </a:ln>
        </p:spPr>
        <p:txBody>
          <a:bodyPr spcFirstLastPara="1" wrap="square" lIns="91425" tIns="91425" rIns="91425" bIns="91425" anchor="ctr" anchorCtr="0">
            <a:noAutofit/>
          </a:bodyPr>
          <a:lstStyle>
            <a:lvl1pPr marL="0" marR="0" lvl="0" indent="0" algn="l" rtl="0">
              <a:lnSpc>
                <a:spcPct val="90000"/>
              </a:lnSpc>
              <a:spcBef>
                <a:spcPts val="0"/>
              </a:spcBef>
              <a:spcAft>
                <a:spcPts val="0"/>
              </a:spcAft>
              <a:buClr>
                <a:schemeClr val="dk1"/>
              </a:buClr>
              <a:buSzPts val="1400"/>
              <a:buFont typeface="Calibri"/>
              <a:buNone/>
              <a:defRPr sz="4400" b="0"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70" name="Google Shape;70;p1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91425" rIns="91425" bIns="91425"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71" name="Google Shape;71;p11"/>
          <p:cNvSpPr txBox="1">
            <a:spLocks noGrp="1"/>
          </p:cNvSpPr>
          <p:nvPr>
            <p:ph type="dt" idx="10"/>
          </p:nvPr>
        </p:nvSpPr>
        <p:spPr>
          <a:xfrm>
            <a:off x="838200" y="6356350"/>
            <a:ext cx="2743200" cy="365125"/>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2" name="Google Shape;72;p11"/>
          <p:cNvSpPr txBox="1">
            <a:spLocks noGrp="1"/>
          </p:cNvSpPr>
          <p:nvPr>
            <p:ph type="ftr" idx="11"/>
          </p:nvPr>
        </p:nvSpPr>
        <p:spPr>
          <a:xfrm>
            <a:off x="4038600" y="6356350"/>
            <a:ext cx="4114800" cy="365125"/>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3" name="Google Shape;73;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12"/>
          <p:cNvSpPr txBox="1">
            <a:spLocks noGrp="1"/>
          </p:cNvSpPr>
          <p:nvPr>
            <p:ph type="title"/>
          </p:nvPr>
        </p:nvSpPr>
        <p:spPr>
          <a:xfrm rot="5400000">
            <a:off x="7133431" y="1956594"/>
            <a:ext cx="5811838" cy="2628900"/>
          </a:xfrm>
          <a:prstGeom prst="rect">
            <a:avLst/>
          </a:prstGeom>
          <a:noFill/>
          <a:ln>
            <a:noFill/>
          </a:ln>
        </p:spPr>
        <p:txBody>
          <a:bodyPr spcFirstLastPara="1" wrap="square" lIns="91425" tIns="91425" rIns="91425" bIns="91425" anchor="ctr" anchorCtr="0">
            <a:noAutofit/>
          </a:bodyPr>
          <a:lstStyle>
            <a:lvl1pPr marL="0" marR="0" lvl="0" indent="0" algn="l" rtl="0">
              <a:lnSpc>
                <a:spcPct val="90000"/>
              </a:lnSpc>
              <a:spcBef>
                <a:spcPts val="0"/>
              </a:spcBef>
              <a:spcAft>
                <a:spcPts val="0"/>
              </a:spcAft>
              <a:buClr>
                <a:schemeClr val="dk1"/>
              </a:buClr>
              <a:buSzPts val="1400"/>
              <a:buFont typeface="Calibri"/>
              <a:buNone/>
              <a:defRPr sz="4400" b="0"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76" name="Google Shape;76;p1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91425" rIns="91425" bIns="91425"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77" name="Google Shape;77;p12"/>
          <p:cNvSpPr txBox="1">
            <a:spLocks noGrp="1"/>
          </p:cNvSpPr>
          <p:nvPr>
            <p:ph type="dt" idx="10"/>
          </p:nvPr>
        </p:nvSpPr>
        <p:spPr>
          <a:xfrm>
            <a:off x="838200" y="6356350"/>
            <a:ext cx="2743200" cy="365125"/>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8" name="Google Shape;78;p12"/>
          <p:cNvSpPr txBox="1">
            <a:spLocks noGrp="1"/>
          </p:cNvSpPr>
          <p:nvPr>
            <p:ph type="ftr" idx="11"/>
          </p:nvPr>
        </p:nvSpPr>
        <p:spPr>
          <a:xfrm>
            <a:off x="4038600" y="6356350"/>
            <a:ext cx="4114800" cy="365125"/>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9" name="Google Shape;79;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7"/>
        <p:cNvGrpSpPr/>
        <p:nvPr/>
      </p:nvGrpSpPr>
      <p:grpSpPr>
        <a:xfrm>
          <a:off x="0" y="0"/>
          <a:ext cx="0" cy="0"/>
          <a:chOff x="0" y="0"/>
          <a:chExt cx="0" cy="0"/>
        </a:xfrm>
      </p:grpSpPr>
      <p:sp>
        <p:nvSpPr>
          <p:cNvPr id="18" name="Google Shape;18;p3"/>
          <p:cNvSpPr txBox="1">
            <a:spLocks noGrp="1"/>
          </p:cNvSpPr>
          <p:nvPr>
            <p:ph type="ctrTitle"/>
          </p:nvPr>
        </p:nvSpPr>
        <p:spPr>
          <a:xfrm>
            <a:off x="1524000" y="1122363"/>
            <a:ext cx="9144000" cy="2387600"/>
          </a:xfrm>
          <a:prstGeom prst="rect">
            <a:avLst/>
          </a:prstGeom>
          <a:noFill/>
          <a:ln>
            <a:noFill/>
          </a:ln>
        </p:spPr>
        <p:txBody>
          <a:bodyPr spcFirstLastPara="1" wrap="square" lIns="91425" tIns="91425" rIns="91425" bIns="91425" anchor="b" anchorCtr="0">
            <a:noAutofit/>
          </a:bodyPr>
          <a:lstStyle>
            <a:lvl1pPr marL="0" marR="0" lvl="0" indent="0" algn="ctr" rtl="0">
              <a:lnSpc>
                <a:spcPct val="90000"/>
              </a:lnSpc>
              <a:spcBef>
                <a:spcPts val="0"/>
              </a:spcBef>
              <a:spcAft>
                <a:spcPts val="0"/>
              </a:spcAft>
              <a:buClr>
                <a:schemeClr val="dk1"/>
              </a:buClr>
              <a:buSzPts val="1400"/>
              <a:buFont typeface="Calibri"/>
              <a:buNone/>
              <a:defRPr sz="6000" b="0"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19" name="Google Shape;19;p3"/>
          <p:cNvSpPr txBox="1">
            <a:spLocks noGrp="1"/>
          </p:cNvSpPr>
          <p:nvPr>
            <p:ph type="subTitle" idx="1"/>
          </p:nvPr>
        </p:nvSpPr>
        <p:spPr>
          <a:xfrm>
            <a:off x="1524000" y="3602038"/>
            <a:ext cx="9144000" cy="1655762"/>
          </a:xfrm>
          <a:prstGeom prst="rect">
            <a:avLst/>
          </a:prstGeom>
          <a:noFill/>
          <a:ln>
            <a:noFill/>
          </a:ln>
        </p:spPr>
        <p:txBody>
          <a:bodyPr spcFirstLastPara="1" wrap="square" lIns="91425" tIns="91425" rIns="91425" bIns="91425" anchor="t" anchorCtr="0">
            <a:noAutofit/>
          </a:bodyPr>
          <a:lstStyle>
            <a:lvl1pPr marL="0" marR="0" lvl="0" indent="0" algn="ctr" rtl="0">
              <a:lnSpc>
                <a:spcPct val="90000"/>
              </a:lnSpc>
              <a:spcBef>
                <a:spcPts val="1000"/>
              </a:spcBef>
              <a:spcAft>
                <a:spcPts val="0"/>
              </a:spcAft>
              <a:buClr>
                <a:schemeClr val="dk1"/>
              </a:buClr>
              <a:buSzPts val="2800"/>
              <a:buFont typeface="Arial"/>
              <a:buNone/>
              <a:defRPr sz="2400" b="0" i="0" u="none" strike="noStrike" cap="none">
                <a:solidFill>
                  <a:schemeClr val="dk1"/>
                </a:solidFill>
                <a:latin typeface="Calibri"/>
                <a:ea typeface="Calibri"/>
                <a:cs typeface="Calibri"/>
                <a:sym typeface="Calibri"/>
              </a:defRPr>
            </a:lvl1pPr>
            <a:lvl2pPr marL="457200" marR="0" lvl="1" indent="0" algn="ctr" rtl="0">
              <a:lnSpc>
                <a:spcPct val="90000"/>
              </a:lnSpc>
              <a:spcBef>
                <a:spcPts val="500"/>
              </a:spcBef>
              <a:spcAft>
                <a:spcPts val="0"/>
              </a:spcAft>
              <a:buClr>
                <a:schemeClr val="dk1"/>
              </a:buClr>
              <a:buSzPts val="2400"/>
              <a:buFont typeface="Arial"/>
              <a:buNone/>
              <a:defRPr sz="2000" b="0" i="0" u="none" strike="noStrike" cap="none">
                <a:solidFill>
                  <a:schemeClr val="dk1"/>
                </a:solidFill>
                <a:latin typeface="Calibri"/>
                <a:ea typeface="Calibri"/>
                <a:cs typeface="Calibri"/>
                <a:sym typeface="Calibri"/>
              </a:defRPr>
            </a:lvl2pPr>
            <a:lvl3pPr marL="914400" marR="0" lvl="2" indent="0" algn="ctr" rtl="0">
              <a:lnSpc>
                <a:spcPct val="90000"/>
              </a:lnSpc>
              <a:spcBef>
                <a:spcPts val="500"/>
              </a:spcBef>
              <a:spcAft>
                <a:spcPts val="0"/>
              </a:spcAft>
              <a:buClr>
                <a:schemeClr val="dk1"/>
              </a:buClr>
              <a:buSzPts val="2000"/>
              <a:buFont typeface="Arial"/>
              <a:buNone/>
              <a:defRPr sz="1800" b="0" i="0" u="none" strike="noStrike" cap="none">
                <a:solidFill>
                  <a:schemeClr val="dk1"/>
                </a:solidFill>
                <a:latin typeface="Calibri"/>
                <a:ea typeface="Calibri"/>
                <a:cs typeface="Calibri"/>
                <a:sym typeface="Calibri"/>
              </a:defRPr>
            </a:lvl3pPr>
            <a:lvl4pPr marL="1371600" marR="0" lvl="3" indent="0" algn="ctr" rtl="0">
              <a:lnSpc>
                <a:spcPct val="90000"/>
              </a:lnSpc>
              <a:spcBef>
                <a:spcPts val="500"/>
              </a:spcBef>
              <a:spcAft>
                <a:spcPts val="0"/>
              </a:spcAft>
              <a:buClr>
                <a:schemeClr val="dk1"/>
              </a:buClr>
              <a:buSzPts val="1800"/>
              <a:buFont typeface="Arial"/>
              <a:buNone/>
              <a:defRPr sz="1600" b="0" i="0" u="none" strike="noStrike" cap="none">
                <a:solidFill>
                  <a:schemeClr val="dk1"/>
                </a:solidFill>
                <a:latin typeface="Calibri"/>
                <a:ea typeface="Calibri"/>
                <a:cs typeface="Calibri"/>
                <a:sym typeface="Calibri"/>
              </a:defRPr>
            </a:lvl4pPr>
            <a:lvl5pPr marL="1828800" marR="0" lvl="4" indent="0" algn="ctr" rtl="0">
              <a:lnSpc>
                <a:spcPct val="90000"/>
              </a:lnSpc>
              <a:spcBef>
                <a:spcPts val="500"/>
              </a:spcBef>
              <a:spcAft>
                <a:spcPts val="0"/>
              </a:spcAft>
              <a:buClr>
                <a:schemeClr val="dk1"/>
              </a:buClr>
              <a:buSzPts val="1800"/>
              <a:buFont typeface="Arial"/>
              <a:buNone/>
              <a:defRPr sz="1600" b="0" i="0" u="none" strike="noStrike" cap="none">
                <a:solidFill>
                  <a:schemeClr val="dk1"/>
                </a:solidFill>
                <a:latin typeface="Calibri"/>
                <a:ea typeface="Calibri"/>
                <a:cs typeface="Calibri"/>
                <a:sym typeface="Calibri"/>
              </a:defRPr>
            </a:lvl5pPr>
            <a:lvl6pPr marL="2286000" marR="0" lvl="5" indent="0" algn="ctr" rtl="0">
              <a:lnSpc>
                <a:spcPct val="90000"/>
              </a:lnSpc>
              <a:spcBef>
                <a:spcPts val="500"/>
              </a:spcBef>
              <a:spcAft>
                <a:spcPts val="0"/>
              </a:spcAft>
              <a:buClr>
                <a:schemeClr val="dk1"/>
              </a:buClr>
              <a:buSzPts val="1800"/>
              <a:buFont typeface="Arial"/>
              <a:buNone/>
              <a:defRPr sz="1600" b="0" i="0" u="none" strike="noStrike" cap="none">
                <a:solidFill>
                  <a:schemeClr val="dk1"/>
                </a:solidFill>
                <a:latin typeface="Calibri"/>
                <a:ea typeface="Calibri"/>
                <a:cs typeface="Calibri"/>
                <a:sym typeface="Calibri"/>
              </a:defRPr>
            </a:lvl6pPr>
            <a:lvl7pPr marL="2743200" marR="0" lvl="6" indent="0" algn="ctr" rtl="0">
              <a:lnSpc>
                <a:spcPct val="90000"/>
              </a:lnSpc>
              <a:spcBef>
                <a:spcPts val="500"/>
              </a:spcBef>
              <a:spcAft>
                <a:spcPts val="0"/>
              </a:spcAft>
              <a:buClr>
                <a:schemeClr val="dk1"/>
              </a:buClr>
              <a:buSzPts val="1800"/>
              <a:buFont typeface="Arial"/>
              <a:buNone/>
              <a:defRPr sz="1600" b="0" i="0" u="none" strike="noStrike" cap="none">
                <a:solidFill>
                  <a:schemeClr val="dk1"/>
                </a:solidFill>
                <a:latin typeface="Calibri"/>
                <a:ea typeface="Calibri"/>
                <a:cs typeface="Calibri"/>
                <a:sym typeface="Calibri"/>
              </a:defRPr>
            </a:lvl7pPr>
            <a:lvl8pPr marL="3200400" marR="0" lvl="7" indent="0" algn="ctr" rtl="0">
              <a:lnSpc>
                <a:spcPct val="90000"/>
              </a:lnSpc>
              <a:spcBef>
                <a:spcPts val="500"/>
              </a:spcBef>
              <a:spcAft>
                <a:spcPts val="0"/>
              </a:spcAft>
              <a:buClr>
                <a:schemeClr val="dk1"/>
              </a:buClr>
              <a:buSzPts val="1800"/>
              <a:buFont typeface="Arial"/>
              <a:buNone/>
              <a:defRPr sz="1600" b="0" i="0" u="none" strike="noStrike" cap="none">
                <a:solidFill>
                  <a:schemeClr val="dk1"/>
                </a:solidFill>
                <a:latin typeface="Calibri"/>
                <a:ea typeface="Calibri"/>
                <a:cs typeface="Calibri"/>
                <a:sym typeface="Calibri"/>
              </a:defRPr>
            </a:lvl8pPr>
            <a:lvl9pPr marL="3657600" marR="0" lvl="8" indent="0" algn="ctr" rtl="0">
              <a:lnSpc>
                <a:spcPct val="90000"/>
              </a:lnSpc>
              <a:spcBef>
                <a:spcPts val="500"/>
              </a:spcBef>
              <a:spcAft>
                <a:spcPts val="0"/>
              </a:spcAft>
              <a:buClr>
                <a:schemeClr val="dk1"/>
              </a:buClr>
              <a:buSzPts val="1800"/>
              <a:buFont typeface="Arial"/>
              <a:buNone/>
              <a:defRPr sz="1600" b="0" i="0" u="none" strike="noStrike" cap="none">
                <a:solidFill>
                  <a:schemeClr val="dk1"/>
                </a:solidFill>
                <a:latin typeface="Calibri"/>
                <a:ea typeface="Calibri"/>
                <a:cs typeface="Calibri"/>
                <a:sym typeface="Calibri"/>
              </a:defRPr>
            </a:lvl9pPr>
          </a:lstStyle>
          <a:p>
            <a:endParaRPr/>
          </a:p>
        </p:txBody>
      </p:sp>
      <p:sp>
        <p:nvSpPr>
          <p:cNvPr id="20" name="Google Shape;20;p3"/>
          <p:cNvSpPr txBox="1">
            <a:spLocks noGrp="1"/>
          </p:cNvSpPr>
          <p:nvPr>
            <p:ph type="dt" idx="10"/>
          </p:nvPr>
        </p:nvSpPr>
        <p:spPr>
          <a:xfrm>
            <a:off x="838200" y="6356350"/>
            <a:ext cx="2743200" cy="365125"/>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1" name="Google Shape;21;p3"/>
          <p:cNvSpPr txBox="1">
            <a:spLocks noGrp="1"/>
          </p:cNvSpPr>
          <p:nvPr>
            <p:ph type="ftr" idx="11"/>
          </p:nvPr>
        </p:nvSpPr>
        <p:spPr>
          <a:xfrm>
            <a:off x="4038600" y="6356350"/>
            <a:ext cx="4114800" cy="365125"/>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2" name="Google Shape;22;p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4"/>
          <p:cNvSpPr txBox="1">
            <a:spLocks noGrp="1"/>
          </p:cNvSpPr>
          <p:nvPr>
            <p:ph type="title"/>
          </p:nvPr>
        </p:nvSpPr>
        <p:spPr>
          <a:xfrm>
            <a:off x="831850" y="1709738"/>
            <a:ext cx="10515600" cy="2852737"/>
          </a:xfrm>
          <a:prstGeom prst="rect">
            <a:avLst/>
          </a:prstGeom>
          <a:noFill/>
          <a:ln>
            <a:noFill/>
          </a:ln>
        </p:spPr>
        <p:txBody>
          <a:bodyPr spcFirstLastPara="1" wrap="square" lIns="91425" tIns="91425" rIns="91425" bIns="91425" anchor="b" anchorCtr="0">
            <a:noAutofit/>
          </a:bodyPr>
          <a:lstStyle>
            <a:lvl1pPr marL="0" marR="0" lvl="0" indent="0" algn="l" rtl="0">
              <a:lnSpc>
                <a:spcPct val="90000"/>
              </a:lnSpc>
              <a:spcBef>
                <a:spcPts val="0"/>
              </a:spcBef>
              <a:spcAft>
                <a:spcPts val="0"/>
              </a:spcAft>
              <a:buClr>
                <a:schemeClr val="dk1"/>
              </a:buClr>
              <a:buSzPts val="1400"/>
              <a:buFont typeface="Calibri"/>
              <a:buNone/>
              <a:defRPr sz="6000" b="0"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25" name="Google Shape;25;p4"/>
          <p:cNvSpPr txBox="1">
            <a:spLocks noGrp="1"/>
          </p:cNvSpPr>
          <p:nvPr>
            <p:ph type="body" idx="1"/>
          </p:nvPr>
        </p:nvSpPr>
        <p:spPr>
          <a:xfrm>
            <a:off x="831850" y="4589463"/>
            <a:ext cx="10515600" cy="1500187"/>
          </a:xfrm>
          <a:prstGeom prst="rect">
            <a:avLst/>
          </a:prstGeom>
          <a:noFill/>
          <a:ln>
            <a:noFill/>
          </a:ln>
        </p:spPr>
        <p:txBody>
          <a:bodyPr spcFirstLastPara="1" wrap="square" lIns="91425" tIns="91425" rIns="91425" bIns="91425" anchor="t" anchorCtr="0">
            <a:noAutofit/>
          </a:bodyPr>
          <a:lstStyle>
            <a:lvl1pPr marL="457200" marR="0" lvl="0" indent="-228600" algn="l" rtl="0">
              <a:lnSpc>
                <a:spcPct val="90000"/>
              </a:lnSpc>
              <a:spcBef>
                <a:spcPts val="1000"/>
              </a:spcBef>
              <a:spcAft>
                <a:spcPts val="0"/>
              </a:spcAft>
              <a:buClr>
                <a:srgbClr val="888888"/>
              </a:buClr>
              <a:buSzPts val="2800"/>
              <a:buFont typeface="Arial"/>
              <a:buNone/>
              <a:defRPr sz="2400" b="0" i="0" u="none" strike="noStrike" cap="none">
                <a:solidFill>
                  <a:srgbClr val="888888"/>
                </a:solidFill>
                <a:latin typeface="Calibri"/>
                <a:ea typeface="Calibri"/>
                <a:cs typeface="Calibri"/>
                <a:sym typeface="Calibri"/>
              </a:defRPr>
            </a:lvl1pPr>
            <a:lvl2pPr marL="914400" marR="0" lvl="1" indent="-228600" algn="l" rtl="0">
              <a:lnSpc>
                <a:spcPct val="90000"/>
              </a:lnSpc>
              <a:spcBef>
                <a:spcPts val="500"/>
              </a:spcBef>
              <a:spcAft>
                <a:spcPts val="0"/>
              </a:spcAft>
              <a:buClr>
                <a:srgbClr val="888888"/>
              </a:buClr>
              <a:buSzPts val="2400"/>
              <a:buFont typeface="Arial"/>
              <a:buNone/>
              <a:defRPr sz="2000" b="0" i="0" u="none" strike="noStrike" cap="none">
                <a:solidFill>
                  <a:srgbClr val="888888"/>
                </a:solidFill>
                <a:latin typeface="Calibri"/>
                <a:ea typeface="Calibri"/>
                <a:cs typeface="Calibri"/>
                <a:sym typeface="Calibri"/>
              </a:defRPr>
            </a:lvl2pPr>
            <a:lvl3pPr marL="1371600" marR="0" lvl="2" indent="-228600" algn="l" rtl="0">
              <a:lnSpc>
                <a:spcPct val="90000"/>
              </a:lnSpc>
              <a:spcBef>
                <a:spcPts val="500"/>
              </a:spcBef>
              <a:spcAft>
                <a:spcPts val="0"/>
              </a:spcAft>
              <a:buClr>
                <a:srgbClr val="888888"/>
              </a:buClr>
              <a:buSzPts val="2000"/>
              <a:buFont typeface="Arial"/>
              <a:buNone/>
              <a:defRPr sz="1800" b="0" i="0" u="none" strike="noStrike" cap="none">
                <a:solidFill>
                  <a:srgbClr val="888888"/>
                </a:solidFill>
                <a:latin typeface="Calibri"/>
                <a:ea typeface="Calibri"/>
                <a:cs typeface="Calibri"/>
                <a:sym typeface="Calibri"/>
              </a:defRPr>
            </a:lvl3pPr>
            <a:lvl4pPr marL="1828800" marR="0" lvl="3" indent="-228600" algn="l" rtl="0">
              <a:lnSpc>
                <a:spcPct val="90000"/>
              </a:lnSpc>
              <a:spcBef>
                <a:spcPts val="500"/>
              </a:spcBef>
              <a:spcAft>
                <a:spcPts val="0"/>
              </a:spcAft>
              <a:buClr>
                <a:srgbClr val="888888"/>
              </a:buClr>
              <a:buSzPts val="1800"/>
              <a:buFont typeface="Arial"/>
              <a:buNone/>
              <a:defRPr sz="1600" b="0" i="0" u="none" strike="noStrike" cap="none">
                <a:solidFill>
                  <a:srgbClr val="888888"/>
                </a:solidFill>
                <a:latin typeface="Calibri"/>
                <a:ea typeface="Calibri"/>
                <a:cs typeface="Calibri"/>
                <a:sym typeface="Calibri"/>
              </a:defRPr>
            </a:lvl4pPr>
            <a:lvl5pPr marL="2286000" marR="0" lvl="4" indent="-228600" algn="l" rtl="0">
              <a:lnSpc>
                <a:spcPct val="90000"/>
              </a:lnSpc>
              <a:spcBef>
                <a:spcPts val="500"/>
              </a:spcBef>
              <a:spcAft>
                <a:spcPts val="0"/>
              </a:spcAft>
              <a:buClr>
                <a:srgbClr val="888888"/>
              </a:buClr>
              <a:buSzPts val="1800"/>
              <a:buFont typeface="Arial"/>
              <a:buNone/>
              <a:defRPr sz="1600" b="0" i="0" u="none" strike="noStrike" cap="none">
                <a:solidFill>
                  <a:srgbClr val="888888"/>
                </a:solidFill>
                <a:latin typeface="Calibri"/>
                <a:ea typeface="Calibri"/>
                <a:cs typeface="Calibri"/>
                <a:sym typeface="Calibri"/>
              </a:defRPr>
            </a:lvl5pPr>
            <a:lvl6pPr marL="2743200" marR="0" lvl="5" indent="-228600" algn="l" rtl="0">
              <a:lnSpc>
                <a:spcPct val="90000"/>
              </a:lnSpc>
              <a:spcBef>
                <a:spcPts val="500"/>
              </a:spcBef>
              <a:spcAft>
                <a:spcPts val="0"/>
              </a:spcAft>
              <a:buClr>
                <a:srgbClr val="888888"/>
              </a:buClr>
              <a:buSzPts val="1800"/>
              <a:buFont typeface="Arial"/>
              <a:buNone/>
              <a:defRPr sz="1600" b="0" i="0" u="none" strike="noStrike" cap="none">
                <a:solidFill>
                  <a:srgbClr val="888888"/>
                </a:solidFill>
                <a:latin typeface="Calibri"/>
                <a:ea typeface="Calibri"/>
                <a:cs typeface="Calibri"/>
                <a:sym typeface="Calibri"/>
              </a:defRPr>
            </a:lvl6pPr>
            <a:lvl7pPr marL="3200400" marR="0" lvl="6" indent="-228600" algn="l" rtl="0">
              <a:lnSpc>
                <a:spcPct val="90000"/>
              </a:lnSpc>
              <a:spcBef>
                <a:spcPts val="500"/>
              </a:spcBef>
              <a:spcAft>
                <a:spcPts val="0"/>
              </a:spcAft>
              <a:buClr>
                <a:srgbClr val="888888"/>
              </a:buClr>
              <a:buSzPts val="1800"/>
              <a:buFont typeface="Arial"/>
              <a:buNone/>
              <a:defRPr sz="1600" b="0" i="0" u="none" strike="noStrike" cap="none">
                <a:solidFill>
                  <a:srgbClr val="888888"/>
                </a:solidFill>
                <a:latin typeface="Calibri"/>
                <a:ea typeface="Calibri"/>
                <a:cs typeface="Calibri"/>
                <a:sym typeface="Calibri"/>
              </a:defRPr>
            </a:lvl7pPr>
            <a:lvl8pPr marL="3657600" marR="0" lvl="7" indent="-228600" algn="l" rtl="0">
              <a:lnSpc>
                <a:spcPct val="90000"/>
              </a:lnSpc>
              <a:spcBef>
                <a:spcPts val="500"/>
              </a:spcBef>
              <a:spcAft>
                <a:spcPts val="0"/>
              </a:spcAft>
              <a:buClr>
                <a:srgbClr val="888888"/>
              </a:buClr>
              <a:buSzPts val="1800"/>
              <a:buFont typeface="Arial"/>
              <a:buNone/>
              <a:defRPr sz="1600" b="0" i="0" u="none" strike="noStrike" cap="none">
                <a:solidFill>
                  <a:srgbClr val="888888"/>
                </a:solidFill>
                <a:latin typeface="Calibri"/>
                <a:ea typeface="Calibri"/>
                <a:cs typeface="Calibri"/>
                <a:sym typeface="Calibri"/>
              </a:defRPr>
            </a:lvl8pPr>
            <a:lvl9pPr marL="4114800" marR="0" lvl="8" indent="-228600" algn="l" rtl="0">
              <a:lnSpc>
                <a:spcPct val="90000"/>
              </a:lnSpc>
              <a:spcBef>
                <a:spcPts val="500"/>
              </a:spcBef>
              <a:spcAft>
                <a:spcPts val="0"/>
              </a:spcAft>
              <a:buClr>
                <a:srgbClr val="888888"/>
              </a:buClr>
              <a:buSzPts val="1800"/>
              <a:buFont typeface="Arial"/>
              <a:buNone/>
              <a:defRPr sz="1600" b="0" i="0" u="none" strike="noStrike" cap="none">
                <a:solidFill>
                  <a:srgbClr val="888888"/>
                </a:solidFill>
                <a:latin typeface="Calibri"/>
                <a:ea typeface="Calibri"/>
                <a:cs typeface="Calibri"/>
                <a:sym typeface="Calibri"/>
              </a:defRPr>
            </a:lvl9pPr>
          </a:lstStyle>
          <a:p>
            <a:endParaRPr/>
          </a:p>
        </p:txBody>
      </p:sp>
      <p:sp>
        <p:nvSpPr>
          <p:cNvPr id="26" name="Google Shape;26;p4"/>
          <p:cNvSpPr txBox="1">
            <a:spLocks noGrp="1"/>
          </p:cNvSpPr>
          <p:nvPr>
            <p:ph type="dt" idx="10"/>
          </p:nvPr>
        </p:nvSpPr>
        <p:spPr>
          <a:xfrm>
            <a:off x="838200" y="6356350"/>
            <a:ext cx="2743200" cy="365125"/>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7" name="Google Shape;27;p4"/>
          <p:cNvSpPr txBox="1">
            <a:spLocks noGrp="1"/>
          </p:cNvSpPr>
          <p:nvPr>
            <p:ph type="ftr" idx="11"/>
          </p:nvPr>
        </p:nvSpPr>
        <p:spPr>
          <a:xfrm>
            <a:off x="4038600" y="6356350"/>
            <a:ext cx="4114800" cy="365125"/>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8" name="Google Shape;28;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5"/>
          <p:cNvSpPr txBox="1">
            <a:spLocks noGrp="1"/>
          </p:cNvSpPr>
          <p:nvPr>
            <p:ph type="title"/>
          </p:nvPr>
        </p:nvSpPr>
        <p:spPr>
          <a:xfrm>
            <a:off x="838200" y="365125"/>
            <a:ext cx="10515600" cy="1325563"/>
          </a:xfrm>
          <a:prstGeom prst="rect">
            <a:avLst/>
          </a:prstGeom>
          <a:noFill/>
          <a:ln>
            <a:noFill/>
          </a:ln>
        </p:spPr>
        <p:txBody>
          <a:bodyPr spcFirstLastPara="1" wrap="square" lIns="91425" tIns="91425" rIns="91425" bIns="91425" anchor="ctr" anchorCtr="0">
            <a:noAutofit/>
          </a:bodyPr>
          <a:lstStyle>
            <a:lvl1pPr marL="0" marR="0" lvl="0" indent="0" algn="l" rtl="0">
              <a:lnSpc>
                <a:spcPct val="90000"/>
              </a:lnSpc>
              <a:spcBef>
                <a:spcPts val="0"/>
              </a:spcBef>
              <a:spcAft>
                <a:spcPts val="0"/>
              </a:spcAft>
              <a:buClr>
                <a:schemeClr val="dk1"/>
              </a:buClr>
              <a:buSzPts val="1400"/>
              <a:buFont typeface="Calibri"/>
              <a:buNone/>
              <a:defRPr sz="4400" b="0"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31" name="Google Shape;31;p5"/>
          <p:cNvSpPr txBox="1">
            <a:spLocks noGrp="1"/>
          </p:cNvSpPr>
          <p:nvPr>
            <p:ph type="body" idx="1"/>
          </p:nvPr>
        </p:nvSpPr>
        <p:spPr>
          <a:xfrm>
            <a:off x="838200" y="1825625"/>
            <a:ext cx="5181600" cy="4351338"/>
          </a:xfrm>
          <a:prstGeom prst="rect">
            <a:avLst/>
          </a:prstGeom>
          <a:noFill/>
          <a:ln>
            <a:noFill/>
          </a:ln>
        </p:spPr>
        <p:txBody>
          <a:bodyPr spcFirstLastPara="1" wrap="square" lIns="91425" tIns="91425" rIns="91425" bIns="91425"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2" name="Google Shape;32;p5"/>
          <p:cNvSpPr txBox="1">
            <a:spLocks noGrp="1"/>
          </p:cNvSpPr>
          <p:nvPr>
            <p:ph type="body" idx="2"/>
          </p:nvPr>
        </p:nvSpPr>
        <p:spPr>
          <a:xfrm>
            <a:off x="6172200" y="1825625"/>
            <a:ext cx="5181600" cy="4351338"/>
          </a:xfrm>
          <a:prstGeom prst="rect">
            <a:avLst/>
          </a:prstGeom>
          <a:noFill/>
          <a:ln>
            <a:noFill/>
          </a:ln>
        </p:spPr>
        <p:txBody>
          <a:bodyPr spcFirstLastPara="1" wrap="square" lIns="91425" tIns="91425" rIns="91425" bIns="91425"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3" name="Google Shape;33;p5"/>
          <p:cNvSpPr txBox="1">
            <a:spLocks noGrp="1"/>
          </p:cNvSpPr>
          <p:nvPr>
            <p:ph type="dt" idx="10"/>
          </p:nvPr>
        </p:nvSpPr>
        <p:spPr>
          <a:xfrm>
            <a:off x="838200" y="6356350"/>
            <a:ext cx="2743200" cy="365125"/>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4" name="Google Shape;34;p5"/>
          <p:cNvSpPr txBox="1">
            <a:spLocks noGrp="1"/>
          </p:cNvSpPr>
          <p:nvPr>
            <p:ph type="ftr" idx="11"/>
          </p:nvPr>
        </p:nvSpPr>
        <p:spPr>
          <a:xfrm>
            <a:off x="4038600" y="6356350"/>
            <a:ext cx="4114800" cy="365125"/>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5" name="Google Shape;35;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6"/>
          <p:cNvSpPr txBox="1">
            <a:spLocks noGrp="1"/>
          </p:cNvSpPr>
          <p:nvPr>
            <p:ph type="title"/>
          </p:nvPr>
        </p:nvSpPr>
        <p:spPr>
          <a:xfrm>
            <a:off x="839788" y="365125"/>
            <a:ext cx="10515600" cy="1325563"/>
          </a:xfrm>
          <a:prstGeom prst="rect">
            <a:avLst/>
          </a:prstGeom>
          <a:noFill/>
          <a:ln>
            <a:noFill/>
          </a:ln>
        </p:spPr>
        <p:txBody>
          <a:bodyPr spcFirstLastPara="1" wrap="square" lIns="91425" tIns="91425" rIns="91425" bIns="91425" anchor="ctr" anchorCtr="0">
            <a:noAutofit/>
          </a:bodyPr>
          <a:lstStyle>
            <a:lvl1pPr marL="0" marR="0" lvl="0" indent="0" algn="l" rtl="0">
              <a:lnSpc>
                <a:spcPct val="90000"/>
              </a:lnSpc>
              <a:spcBef>
                <a:spcPts val="0"/>
              </a:spcBef>
              <a:spcAft>
                <a:spcPts val="0"/>
              </a:spcAft>
              <a:buClr>
                <a:schemeClr val="dk1"/>
              </a:buClr>
              <a:buSzPts val="1400"/>
              <a:buFont typeface="Calibri"/>
              <a:buNone/>
              <a:defRPr sz="4400" b="0"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38" name="Google Shape;38;p6"/>
          <p:cNvSpPr txBox="1">
            <a:spLocks noGrp="1"/>
          </p:cNvSpPr>
          <p:nvPr>
            <p:ph type="body" idx="1"/>
          </p:nvPr>
        </p:nvSpPr>
        <p:spPr>
          <a:xfrm>
            <a:off x="839788" y="1681163"/>
            <a:ext cx="5157787" cy="823912"/>
          </a:xfrm>
          <a:prstGeom prst="rect">
            <a:avLst/>
          </a:prstGeom>
          <a:noFill/>
          <a:ln>
            <a:noFill/>
          </a:ln>
        </p:spPr>
        <p:txBody>
          <a:bodyPr spcFirstLastPara="1" wrap="square" lIns="91425" tIns="91425" rIns="91425" bIns="91425" anchor="b" anchorCtr="0">
            <a:noAutofit/>
          </a:bodyPr>
          <a:lstStyle>
            <a:lvl1pPr marL="457200" marR="0" lvl="0" indent="-228600" algn="l" rtl="0">
              <a:lnSpc>
                <a:spcPct val="90000"/>
              </a:lnSpc>
              <a:spcBef>
                <a:spcPts val="1000"/>
              </a:spcBef>
              <a:spcAft>
                <a:spcPts val="0"/>
              </a:spcAft>
              <a:buClr>
                <a:schemeClr val="dk1"/>
              </a:buClr>
              <a:buSzPts val="2800"/>
              <a:buFont typeface="Arial"/>
              <a:buNone/>
              <a:defRPr sz="2400" b="1" i="0" u="none" strike="noStrike" cap="none">
                <a:solidFill>
                  <a:schemeClr val="dk1"/>
                </a:solidFill>
                <a:latin typeface="Calibri"/>
                <a:ea typeface="Calibri"/>
                <a:cs typeface="Calibri"/>
                <a:sym typeface="Calibri"/>
              </a:defRPr>
            </a:lvl1pPr>
            <a:lvl2pPr marL="914400" marR="0" lvl="1" indent="-228600" algn="l" rtl="0">
              <a:lnSpc>
                <a:spcPct val="90000"/>
              </a:lnSpc>
              <a:spcBef>
                <a:spcPts val="500"/>
              </a:spcBef>
              <a:spcAft>
                <a:spcPts val="0"/>
              </a:spcAft>
              <a:buClr>
                <a:schemeClr val="dk1"/>
              </a:buClr>
              <a:buSzPts val="24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ts val="0"/>
              </a:spcAft>
              <a:buClr>
                <a:schemeClr val="dk1"/>
              </a:buClr>
              <a:buSzPts val="20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ts val="0"/>
              </a:spcAft>
              <a:buClr>
                <a:schemeClr val="dk1"/>
              </a:buClr>
              <a:buSzPts val="18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ts val="0"/>
              </a:spcAft>
              <a:buClr>
                <a:schemeClr val="dk1"/>
              </a:buClr>
              <a:buSzPts val="18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8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8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8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8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39" name="Google Shape;39;p6"/>
          <p:cNvSpPr txBox="1">
            <a:spLocks noGrp="1"/>
          </p:cNvSpPr>
          <p:nvPr>
            <p:ph type="body" idx="2"/>
          </p:nvPr>
        </p:nvSpPr>
        <p:spPr>
          <a:xfrm>
            <a:off x="839788" y="2505075"/>
            <a:ext cx="5157787" cy="3684588"/>
          </a:xfrm>
          <a:prstGeom prst="rect">
            <a:avLst/>
          </a:prstGeom>
          <a:noFill/>
          <a:ln>
            <a:noFill/>
          </a:ln>
        </p:spPr>
        <p:txBody>
          <a:bodyPr spcFirstLastPara="1" wrap="square" lIns="91425" tIns="91425" rIns="91425" bIns="91425"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40" name="Google Shape;40;p6"/>
          <p:cNvSpPr txBox="1">
            <a:spLocks noGrp="1"/>
          </p:cNvSpPr>
          <p:nvPr>
            <p:ph type="body" idx="3"/>
          </p:nvPr>
        </p:nvSpPr>
        <p:spPr>
          <a:xfrm>
            <a:off x="6172200" y="1681163"/>
            <a:ext cx="5183188" cy="823912"/>
          </a:xfrm>
          <a:prstGeom prst="rect">
            <a:avLst/>
          </a:prstGeom>
          <a:noFill/>
          <a:ln>
            <a:noFill/>
          </a:ln>
        </p:spPr>
        <p:txBody>
          <a:bodyPr spcFirstLastPara="1" wrap="square" lIns="91425" tIns="91425" rIns="91425" bIns="91425" anchor="b" anchorCtr="0">
            <a:noAutofit/>
          </a:bodyPr>
          <a:lstStyle>
            <a:lvl1pPr marL="457200" marR="0" lvl="0" indent="-228600" algn="l" rtl="0">
              <a:lnSpc>
                <a:spcPct val="90000"/>
              </a:lnSpc>
              <a:spcBef>
                <a:spcPts val="1000"/>
              </a:spcBef>
              <a:spcAft>
                <a:spcPts val="0"/>
              </a:spcAft>
              <a:buClr>
                <a:schemeClr val="dk1"/>
              </a:buClr>
              <a:buSzPts val="2800"/>
              <a:buFont typeface="Arial"/>
              <a:buNone/>
              <a:defRPr sz="2400" b="1" i="0" u="none" strike="noStrike" cap="none">
                <a:solidFill>
                  <a:schemeClr val="dk1"/>
                </a:solidFill>
                <a:latin typeface="Calibri"/>
                <a:ea typeface="Calibri"/>
                <a:cs typeface="Calibri"/>
                <a:sym typeface="Calibri"/>
              </a:defRPr>
            </a:lvl1pPr>
            <a:lvl2pPr marL="914400" marR="0" lvl="1" indent="-228600" algn="l" rtl="0">
              <a:lnSpc>
                <a:spcPct val="90000"/>
              </a:lnSpc>
              <a:spcBef>
                <a:spcPts val="500"/>
              </a:spcBef>
              <a:spcAft>
                <a:spcPts val="0"/>
              </a:spcAft>
              <a:buClr>
                <a:schemeClr val="dk1"/>
              </a:buClr>
              <a:buSzPts val="24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ts val="0"/>
              </a:spcAft>
              <a:buClr>
                <a:schemeClr val="dk1"/>
              </a:buClr>
              <a:buSzPts val="20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ts val="0"/>
              </a:spcAft>
              <a:buClr>
                <a:schemeClr val="dk1"/>
              </a:buClr>
              <a:buSzPts val="18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ts val="0"/>
              </a:spcAft>
              <a:buClr>
                <a:schemeClr val="dk1"/>
              </a:buClr>
              <a:buSzPts val="18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8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8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8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8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1" name="Google Shape;41;p6"/>
          <p:cNvSpPr txBox="1">
            <a:spLocks noGrp="1"/>
          </p:cNvSpPr>
          <p:nvPr>
            <p:ph type="body" idx="4"/>
          </p:nvPr>
        </p:nvSpPr>
        <p:spPr>
          <a:xfrm>
            <a:off x="6172200" y="2505075"/>
            <a:ext cx="5183188" cy="3684588"/>
          </a:xfrm>
          <a:prstGeom prst="rect">
            <a:avLst/>
          </a:prstGeom>
          <a:noFill/>
          <a:ln>
            <a:noFill/>
          </a:ln>
        </p:spPr>
        <p:txBody>
          <a:bodyPr spcFirstLastPara="1" wrap="square" lIns="91425" tIns="91425" rIns="91425" bIns="91425"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42" name="Google Shape;42;p6"/>
          <p:cNvSpPr txBox="1">
            <a:spLocks noGrp="1"/>
          </p:cNvSpPr>
          <p:nvPr>
            <p:ph type="dt" idx="10"/>
          </p:nvPr>
        </p:nvSpPr>
        <p:spPr>
          <a:xfrm>
            <a:off x="838200" y="6356350"/>
            <a:ext cx="2743200" cy="365125"/>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3" name="Google Shape;43;p6"/>
          <p:cNvSpPr txBox="1">
            <a:spLocks noGrp="1"/>
          </p:cNvSpPr>
          <p:nvPr>
            <p:ph type="ftr" idx="11"/>
          </p:nvPr>
        </p:nvSpPr>
        <p:spPr>
          <a:xfrm>
            <a:off x="4038600" y="6356350"/>
            <a:ext cx="4114800" cy="365125"/>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4" name="Google Shape;44;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7"/>
          <p:cNvSpPr txBox="1">
            <a:spLocks noGrp="1"/>
          </p:cNvSpPr>
          <p:nvPr>
            <p:ph type="title"/>
          </p:nvPr>
        </p:nvSpPr>
        <p:spPr>
          <a:xfrm>
            <a:off x="838200" y="365125"/>
            <a:ext cx="10515600" cy="1325563"/>
          </a:xfrm>
          <a:prstGeom prst="rect">
            <a:avLst/>
          </a:prstGeom>
          <a:noFill/>
          <a:ln>
            <a:noFill/>
          </a:ln>
        </p:spPr>
        <p:txBody>
          <a:bodyPr spcFirstLastPara="1" wrap="square" lIns="91425" tIns="91425" rIns="91425" bIns="91425" anchor="ctr" anchorCtr="0">
            <a:noAutofit/>
          </a:bodyPr>
          <a:lstStyle>
            <a:lvl1pPr marL="0" marR="0" lvl="0" indent="0" algn="l" rtl="0">
              <a:lnSpc>
                <a:spcPct val="90000"/>
              </a:lnSpc>
              <a:spcBef>
                <a:spcPts val="0"/>
              </a:spcBef>
              <a:spcAft>
                <a:spcPts val="0"/>
              </a:spcAft>
              <a:buClr>
                <a:schemeClr val="dk1"/>
              </a:buClr>
              <a:buSzPts val="1400"/>
              <a:buFont typeface="Calibri"/>
              <a:buNone/>
              <a:defRPr sz="4400" b="0"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47" name="Google Shape;47;p7"/>
          <p:cNvSpPr txBox="1">
            <a:spLocks noGrp="1"/>
          </p:cNvSpPr>
          <p:nvPr>
            <p:ph type="dt" idx="10"/>
          </p:nvPr>
        </p:nvSpPr>
        <p:spPr>
          <a:xfrm>
            <a:off x="838200" y="6356350"/>
            <a:ext cx="2743200" cy="365125"/>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8" name="Google Shape;48;p7"/>
          <p:cNvSpPr txBox="1">
            <a:spLocks noGrp="1"/>
          </p:cNvSpPr>
          <p:nvPr>
            <p:ph type="ftr" idx="11"/>
          </p:nvPr>
        </p:nvSpPr>
        <p:spPr>
          <a:xfrm>
            <a:off x="4038600" y="6356350"/>
            <a:ext cx="4114800" cy="365125"/>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9" name="Google Shape;49;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8"/>
          <p:cNvSpPr txBox="1">
            <a:spLocks noGrp="1"/>
          </p:cNvSpPr>
          <p:nvPr>
            <p:ph type="dt" idx="10"/>
          </p:nvPr>
        </p:nvSpPr>
        <p:spPr>
          <a:xfrm>
            <a:off x="838200" y="6356350"/>
            <a:ext cx="2743200" cy="365125"/>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2" name="Google Shape;52;p8"/>
          <p:cNvSpPr txBox="1">
            <a:spLocks noGrp="1"/>
          </p:cNvSpPr>
          <p:nvPr>
            <p:ph type="ftr" idx="11"/>
          </p:nvPr>
        </p:nvSpPr>
        <p:spPr>
          <a:xfrm>
            <a:off x="4038600" y="6356350"/>
            <a:ext cx="4114800" cy="365125"/>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3" name="Google Shape;53;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9"/>
          <p:cNvSpPr txBox="1">
            <a:spLocks noGrp="1"/>
          </p:cNvSpPr>
          <p:nvPr>
            <p:ph type="title"/>
          </p:nvPr>
        </p:nvSpPr>
        <p:spPr>
          <a:xfrm>
            <a:off x="839788" y="457200"/>
            <a:ext cx="3932237" cy="1600200"/>
          </a:xfrm>
          <a:prstGeom prst="rect">
            <a:avLst/>
          </a:prstGeom>
          <a:noFill/>
          <a:ln>
            <a:noFill/>
          </a:ln>
        </p:spPr>
        <p:txBody>
          <a:bodyPr spcFirstLastPara="1" wrap="square" lIns="91425" tIns="91425" rIns="91425" bIns="91425" anchor="b" anchorCtr="0">
            <a:noAutofit/>
          </a:bodyPr>
          <a:lstStyle>
            <a:lvl1pPr marL="0" marR="0" lvl="0" indent="0" algn="l" rtl="0">
              <a:lnSpc>
                <a:spcPct val="90000"/>
              </a:lnSpc>
              <a:spcBef>
                <a:spcPts val="0"/>
              </a:spcBef>
              <a:spcAft>
                <a:spcPts val="0"/>
              </a:spcAft>
              <a:buClr>
                <a:schemeClr val="dk1"/>
              </a:buClr>
              <a:buSzPts val="1400"/>
              <a:buFont typeface="Calibri"/>
              <a:buNone/>
              <a:defRPr sz="3200" b="0"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56" name="Google Shape;56;p9"/>
          <p:cNvSpPr txBox="1">
            <a:spLocks noGrp="1"/>
          </p:cNvSpPr>
          <p:nvPr>
            <p:ph type="body" idx="1"/>
          </p:nvPr>
        </p:nvSpPr>
        <p:spPr>
          <a:xfrm>
            <a:off x="5183188" y="987425"/>
            <a:ext cx="6172200" cy="4873625"/>
          </a:xfrm>
          <a:prstGeom prst="rect">
            <a:avLst/>
          </a:prstGeom>
          <a:noFill/>
          <a:ln>
            <a:noFill/>
          </a:ln>
        </p:spPr>
        <p:txBody>
          <a:bodyPr spcFirstLastPara="1" wrap="square" lIns="91425" tIns="91425" rIns="91425" bIns="91425" anchor="t" anchorCtr="0">
            <a:noAutofit/>
          </a:bodyPr>
          <a:lstStyle>
            <a:lvl1pPr marL="457200" marR="0" lvl="0" indent="-431800" algn="l" rtl="0">
              <a:lnSpc>
                <a:spcPct val="90000"/>
              </a:lnSpc>
              <a:spcBef>
                <a:spcPts val="100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90000"/>
              </a:lnSpc>
              <a:spcBef>
                <a:spcPts val="5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57" name="Google Shape;57;p9"/>
          <p:cNvSpPr txBox="1">
            <a:spLocks noGrp="1"/>
          </p:cNvSpPr>
          <p:nvPr>
            <p:ph type="body" idx="2"/>
          </p:nvPr>
        </p:nvSpPr>
        <p:spPr>
          <a:xfrm>
            <a:off x="839788" y="2057400"/>
            <a:ext cx="3932237" cy="3811588"/>
          </a:xfrm>
          <a:prstGeom prst="rect">
            <a:avLst/>
          </a:prstGeom>
          <a:noFill/>
          <a:ln>
            <a:noFill/>
          </a:ln>
        </p:spPr>
        <p:txBody>
          <a:bodyPr spcFirstLastPara="1" wrap="square" lIns="91425" tIns="91425" rIns="91425" bIns="91425" anchor="t" anchorCtr="0">
            <a:noAutofit/>
          </a:bodyPr>
          <a:lstStyle>
            <a:lvl1pPr marL="457200" marR="0" lvl="0" indent="-228600" algn="l" rtl="0">
              <a:lnSpc>
                <a:spcPct val="90000"/>
              </a:lnSpc>
              <a:spcBef>
                <a:spcPts val="1000"/>
              </a:spcBef>
              <a:spcAft>
                <a:spcPts val="0"/>
              </a:spcAft>
              <a:buClr>
                <a:schemeClr val="dk1"/>
              </a:buClr>
              <a:buSzPts val="2800"/>
              <a:buFont typeface="Arial"/>
              <a:buNone/>
              <a:defRPr sz="1600" b="0" i="0" u="none" strike="noStrike" cap="none">
                <a:solidFill>
                  <a:schemeClr val="dk1"/>
                </a:solidFill>
                <a:latin typeface="Calibri"/>
                <a:ea typeface="Calibri"/>
                <a:cs typeface="Calibri"/>
                <a:sym typeface="Calibri"/>
              </a:defRPr>
            </a:lvl1pPr>
            <a:lvl2pPr marL="914400" marR="0" lvl="1" indent="-228600" algn="l" rtl="0">
              <a:lnSpc>
                <a:spcPct val="90000"/>
              </a:lnSpc>
              <a:spcBef>
                <a:spcPts val="500"/>
              </a:spcBef>
              <a:spcAft>
                <a:spcPts val="0"/>
              </a:spcAft>
              <a:buClr>
                <a:schemeClr val="dk1"/>
              </a:buClr>
              <a:buSzPts val="2400"/>
              <a:buFont typeface="Arial"/>
              <a:buNone/>
              <a:defRPr sz="1400" b="0"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ts val="0"/>
              </a:spcAft>
              <a:buClr>
                <a:schemeClr val="dk1"/>
              </a:buClr>
              <a:buSzPts val="20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ts val="0"/>
              </a:spcAft>
              <a:buClr>
                <a:schemeClr val="dk1"/>
              </a:buClr>
              <a:buSzPts val="1800"/>
              <a:buFont typeface="Arial"/>
              <a:buNone/>
              <a:defRPr sz="1000" b="0"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ts val="0"/>
              </a:spcAft>
              <a:buClr>
                <a:schemeClr val="dk1"/>
              </a:buClr>
              <a:buSzPts val="1800"/>
              <a:buFont typeface="Arial"/>
              <a:buNone/>
              <a:defRPr sz="1000" b="0"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800"/>
              <a:buFont typeface="Arial"/>
              <a:buNone/>
              <a:defRPr sz="1000" b="0"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800"/>
              <a:buFont typeface="Arial"/>
              <a:buNone/>
              <a:defRPr sz="1000" b="0"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800"/>
              <a:buFont typeface="Arial"/>
              <a:buNone/>
              <a:defRPr sz="1000" b="0"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800"/>
              <a:buFont typeface="Arial"/>
              <a:buNone/>
              <a:defRPr sz="1000" b="0" i="0" u="none" strike="noStrike" cap="none">
                <a:solidFill>
                  <a:schemeClr val="dk1"/>
                </a:solidFill>
                <a:latin typeface="Calibri"/>
                <a:ea typeface="Calibri"/>
                <a:cs typeface="Calibri"/>
                <a:sym typeface="Calibri"/>
              </a:defRPr>
            </a:lvl9pPr>
          </a:lstStyle>
          <a:p>
            <a:endParaRPr/>
          </a:p>
        </p:txBody>
      </p:sp>
      <p:sp>
        <p:nvSpPr>
          <p:cNvPr id="58" name="Google Shape;58;p9"/>
          <p:cNvSpPr txBox="1">
            <a:spLocks noGrp="1"/>
          </p:cNvSpPr>
          <p:nvPr>
            <p:ph type="dt" idx="10"/>
          </p:nvPr>
        </p:nvSpPr>
        <p:spPr>
          <a:xfrm>
            <a:off x="838200" y="6356350"/>
            <a:ext cx="2743200" cy="365125"/>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9" name="Google Shape;59;p9"/>
          <p:cNvSpPr txBox="1">
            <a:spLocks noGrp="1"/>
          </p:cNvSpPr>
          <p:nvPr>
            <p:ph type="ftr" idx="11"/>
          </p:nvPr>
        </p:nvSpPr>
        <p:spPr>
          <a:xfrm>
            <a:off x="4038600" y="6356350"/>
            <a:ext cx="4114800" cy="365125"/>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0" name="Google Shape;60;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0"/>
          <p:cNvSpPr txBox="1">
            <a:spLocks noGrp="1"/>
          </p:cNvSpPr>
          <p:nvPr>
            <p:ph type="title"/>
          </p:nvPr>
        </p:nvSpPr>
        <p:spPr>
          <a:xfrm>
            <a:off x="839788" y="457200"/>
            <a:ext cx="3932237" cy="1600200"/>
          </a:xfrm>
          <a:prstGeom prst="rect">
            <a:avLst/>
          </a:prstGeom>
          <a:noFill/>
          <a:ln>
            <a:noFill/>
          </a:ln>
        </p:spPr>
        <p:txBody>
          <a:bodyPr spcFirstLastPara="1" wrap="square" lIns="91425" tIns="91425" rIns="91425" bIns="91425" anchor="b" anchorCtr="0">
            <a:noAutofit/>
          </a:bodyPr>
          <a:lstStyle>
            <a:lvl1pPr marL="0" marR="0" lvl="0" indent="0" algn="l" rtl="0">
              <a:lnSpc>
                <a:spcPct val="90000"/>
              </a:lnSpc>
              <a:spcBef>
                <a:spcPts val="0"/>
              </a:spcBef>
              <a:spcAft>
                <a:spcPts val="0"/>
              </a:spcAft>
              <a:buClr>
                <a:schemeClr val="dk1"/>
              </a:buClr>
              <a:buSzPts val="1400"/>
              <a:buFont typeface="Calibri"/>
              <a:buNone/>
              <a:defRPr sz="3200" b="0"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63" name="Google Shape;63;p10"/>
          <p:cNvSpPr>
            <a:spLocks noGrp="1"/>
          </p:cNvSpPr>
          <p:nvPr>
            <p:ph type="pic" idx="2"/>
          </p:nvPr>
        </p:nvSpPr>
        <p:spPr>
          <a:xfrm>
            <a:off x="5183188" y="987425"/>
            <a:ext cx="6172200" cy="4873625"/>
          </a:xfrm>
          <a:prstGeom prst="rect">
            <a:avLst/>
          </a:prstGeom>
          <a:noFill/>
          <a:ln>
            <a:noFill/>
          </a:ln>
        </p:spPr>
        <p:txBody>
          <a:bodyPr spcFirstLastPara="1" wrap="square" lIns="91425" tIns="91425" rIns="91425" bIns="91425" anchor="t" anchorCtr="0">
            <a:noAutofit/>
          </a:bodyPr>
          <a:lstStyle>
            <a:lvl1pPr marL="0" marR="0" lvl="0" indent="0" algn="l" rtl="0">
              <a:lnSpc>
                <a:spcPct val="90000"/>
              </a:lnSpc>
              <a:spcBef>
                <a:spcPts val="1000"/>
              </a:spcBef>
              <a:spcAft>
                <a:spcPts val="0"/>
              </a:spcAft>
              <a:buClr>
                <a:schemeClr val="dk1"/>
              </a:buClr>
              <a:buSzPts val="1400"/>
              <a:buFont typeface="Arial"/>
              <a:buNone/>
              <a:defRPr sz="3200" b="0" i="0"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spcAft>
                <a:spcPts val="0"/>
              </a:spcAft>
              <a:buClr>
                <a:schemeClr val="dk1"/>
              </a:buClr>
              <a:buSzPts val="1400"/>
              <a:buFont typeface="Arial"/>
              <a:buNone/>
              <a:defRPr sz="2800" b="0"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spcAft>
                <a:spcPts val="0"/>
              </a:spcAft>
              <a:buClr>
                <a:schemeClr val="dk1"/>
              </a:buClr>
              <a:buSzPts val="1400"/>
              <a:buFont typeface="Arial"/>
              <a:buNone/>
              <a:defRPr sz="2400" b="0"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spcAft>
                <a:spcPts val="0"/>
              </a:spcAft>
              <a:buClr>
                <a:schemeClr val="dk1"/>
              </a:buClr>
              <a:buSzPts val="1400"/>
              <a:buFont typeface="Arial"/>
              <a:buNone/>
              <a:defRPr sz="2000" b="0"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spcAft>
                <a:spcPts val="0"/>
              </a:spcAft>
              <a:buClr>
                <a:schemeClr val="dk1"/>
              </a:buClr>
              <a:buSzPts val="1400"/>
              <a:buFont typeface="Arial"/>
              <a:buNone/>
              <a:defRPr sz="2000" b="0" i="0" u="none" strike="noStrike" cap="none">
                <a:solidFill>
                  <a:schemeClr val="dk1"/>
                </a:solidFill>
                <a:latin typeface="Calibri"/>
                <a:ea typeface="Calibri"/>
                <a:cs typeface="Calibri"/>
                <a:sym typeface="Calibri"/>
              </a:defRPr>
            </a:lvl5pPr>
            <a:lvl6pPr marL="2286000" marR="0" lvl="5" indent="0" algn="l" rtl="0">
              <a:lnSpc>
                <a:spcPct val="90000"/>
              </a:lnSpc>
              <a:spcBef>
                <a:spcPts val="500"/>
              </a:spcBef>
              <a:spcAft>
                <a:spcPts val="0"/>
              </a:spcAft>
              <a:buClr>
                <a:schemeClr val="dk1"/>
              </a:buClr>
              <a:buSzPts val="1400"/>
              <a:buFont typeface="Arial"/>
              <a:buNone/>
              <a:defRPr sz="2000" b="0" i="0" u="none" strike="noStrike" cap="none">
                <a:solidFill>
                  <a:schemeClr val="dk1"/>
                </a:solidFill>
                <a:latin typeface="Calibri"/>
                <a:ea typeface="Calibri"/>
                <a:cs typeface="Calibri"/>
                <a:sym typeface="Calibri"/>
              </a:defRPr>
            </a:lvl6pPr>
            <a:lvl7pPr marL="2743200" marR="0" lvl="6" indent="0" algn="l" rtl="0">
              <a:lnSpc>
                <a:spcPct val="90000"/>
              </a:lnSpc>
              <a:spcBef>
                <a:spcPts val="500"/>
              </a:spcBef>
              <a:spcAft>
                <a:spcPts val="0"/>
              </a:spcAft>
              <a:buClr>
                <a:schemeClr val="dk1"/>
              </a:buClr>
              <a:buSzPts val="1400"/>
              <a:buFont typeface="Arial"/>
              <a:buNone/>
              <a:defRPr sz="2000" b="0" i="0" u="none" strike="noStrike" cap="none">
                <a:solidFill>
                  <a:schemeClr val="dk1"/>
                </a:solidFill>
                <a:latin typeface="Calibri"/>
                <a:ea typeface="Calibri"/>
                <a:cs typeface="Calibri"/>
                <a:sym typeface="Calibri"/>
              </a:defRPr>
            </a:lvl7pPr>
            <a:lvl8pPr marL="3200400" marR="0" lvl="7" indent="0" algn="l" rtl="0">
              <a:lnSpc>
                <a:spcPct val="90000"/>
              </a:lnSpc>
              <a:spcBef>
                <a:spcPts val="500"/>
              </a:spcBef>
              <a:spcAft>
                <a:spcPts val="0"/>
              </a:spcAft>
              <a:buClr>
                <a:schemeClr val="dk1"/>
              </a:buClr>
              <a:buSzPts val="1400"/>
              <a:buFont typeface="Arial"/>
              <a:buNone/>
              <a:defRPr sz="2000" b="0" i="0" u="none" strike="noStrike" cap="none">
                <a:solidFill>
                  <a:schemeClr val="dk1"/>
                </a:solidFill>
                <a:latin typeface="Calibri"/>
                <a:ea typeface="Calibri"/>
                <a:cs typeface="Calibri"/>
                <a:sym typeface="Calibri"/>
              </a:defRPr>
            </a:lvl8pPr>
            <a:lvl9pPr marL="3657600" marR="0" lvl="8" indent="0" algn="l" rtl="0">
              <a:lnSpc>
                <a:spcPct val="90000"/>
              </a:lnSpc>
              <a:spcBef>
                <a:spcPts val="500"/>
              </a:spcBef>
              <a:spcAft>
                <a:spcPts val="0"/>
              </a:spcAft>
              <a:buClr>
                <a:schemeClr val="dk1"/>
              </a:buClr>
              <a:buSzPts val="14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4" name="Google Shape;64;p10"/>
          <p:cNvSpPr txBox="1">
            <a:spLocks noGrp="1"/>
          </p:cNvSpPr>
          <p:nvPr>
            <p:ph type="body" idx="1"/>
          </p:nvPr>
        </p:nvSpPr>
        <p:spPr>
          <a:xfrm>
            <a:off x="839788" y="2057400"/>
            <a:ext cx="3932237" cy="3811588"/>
          </a:xfrm>
          <a:prstGeom prst="rect">
            <a:avLst/>
          </a:prstGeom>
          <a:noFill/>
          <a:ln>
            <a:noFill/>
          </a:ln>
        </p:spPr>
        <p:txBody>
          <a:bodyPr spcFirstLastPara="1" wrap="square" lIns="91425" tIns="91425" rIns="91425" bIns="91425" anchor="t" anchorCtr="0">
            <a:noAutofit/>
          </a:bodyPr>
          <a:lstStyle>
            <a:lvl1pPr marL="457200" marR="0" lvl="0" indent="-228600" algn="l" rtl="0">
              <a:lnSpc>
                <a:spcPct val="90000"/>
              </a:lnSpc>
              <a:spcBef>
                <a:spcPts val="1000"/>
              </a:spcBef>
              <a:spcAft>
                <a:spcPts val="0"/>
              </a:spcAft>
              <a:buClr>
                <a:schemeClr val="dk1"/>
              </a:buClr>
              <a:buSzPts val="2800"/>
              <a:buFont typeface="Arial"/>
              <a:buNone/>
              <a:defRPr sz="1600" b="0" i="0" u="none" strike="noStrike" cap="none">
                <a:solidFill>
                  <a:schemeClr val="dk1"/>
                </a:solidFill>
                <a:latin typeface="Calibri"/>
                <a:ea typeface="Calibri"/>
                <a:cs typeface="Calibri"/>
                <a:sym typeface="Calibri"/>
              </a:defRPr>
            </a:lvl1pPr>
            <a:lvl2pPr marL="914400" marR="0" lvl="1" indent="-228600" algn="l" rtl="0">
              <a:lnSpc>
                <a:spcPct val="90000"/>
              </a:lnSpc>
              <a:spcBef>
                <a:spcPts val="500"/>
              </a:spcBef>
              <a:spcAft>
                <a:spcPts val="0"/>
              </a:spcAft>
              <a:buClr>
                <a:schemeClr val="dk1"/>
              </a:buClr>
              <a:buSzPts val="2400"/>
              <a:buFont typeface="Arial"/>
              <a:buNone/>
              <a:defRPr sz="1400" b="0"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ts val="0"/>
              </a:spcAft>
              <a:buClr>
                <a:schemeClr val="dk1"/>
              </a:buClr>
              <a:buSzPts val="20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ts val="0"/>
              </a:spcAft>
              <a:buClr>
                <a:schemeClr val="dk1"/>
              </a:buClr>
              <a:buSzPts val="1800"/>
              <a:buFont typeface="Arial"/>
              <a:buNone/>
              <a:defRPr sz="1000" b="0"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ts val="0"/>
              </a:spcAft>
              <a:buClr>
                <a:schemeClr val="dk1"/>
              </a:buClr>
              <a:buSzPts val="1800"/>
              <a:buFont typeface="Arial"/>
              <a:buNone/>
              <a:defRPr sz="1000" b="0"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800"/>
              <a:buFont typeface="Arial"/>
              <a:buNone/>
              <a:defRPr sz="1000" b="0"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800"/>
              <a:buFont typeface="Arial"/>
              <a:buNone/>
              <a:defRPr sz="1000" b="0"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800"/>
              <a:buFont typeface="Arial"/>
              <a:buNone/>
              <a:defRPr sz="1000" b="0"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800"/>
              <a:buFont typeface="Arial"/>
              <a:buNone/>
              <a:defRPr sz="1000" b="0" i="0" u="none" strike="noStrike" cap="none">
                <a:solidFill>
                  <a:schemeClr val="dk1"/>
                </a:solidFill>
                <a:latin typeface="Calibri"/>
                <a:ea typeface="Calibri"/>
                <a:cs typeface="Calibri"/>
                <a:sym typeface="Calibri"/>
              </a:defRPr>
            </a:lvl9pPr>
          </a:lstStyle>
          <a:p>
            <a:endParaRPr/>
          </a:p>
        </p:txBody>
      </p:sp>
      <p:sp>
        <p:nvSpPr>
          <p:cNvPr id="65" name="Google Shape;65;p10"/>
          <p:cNvSpPr txBox="1">
            <a:spLocks noGrp="1"/>
          </p:cNvSpPr>
          <p:nvPr>
            <p:ph type="dt" idx="10"/>
          </p:nvPr>
        </p:nvSpPr>
        <p:spPr>
          <a:xfrm>
            <a:off x="838200" y="6356350"/>
            <a:ext cx="2743200" cy="365125"/>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6" name="Google Shape;66;p10"/>
          <p:cNvSpPr txBox="1">
            <a:spLocks noGrp="1"/>
          </p:cNvSpPr>
          <p:nvPr>
            <p:ph type="ftr" idx="11"/>
          </p:nvPr>
        </p:nvSpPr>
        <p:spPr>
          <a:xfrm>
            <a:off x="4038600" y="6356350"/>
            <a:ext cx="4114800" cy="365125"/>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7" name="Google Shape;67;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38200" y="365125"/>
            <a:ext cx="10515600" cy="1325563"/>
          </a:xfrm>
          <a:prstGeom prst="rect">
            <a:avLst/>
          </a:prstGeom>
          <a:noFill/>
          <a:ln>
            <a:noFill/>
          </a:ln>
        </p:spPr>
        <p:txBody>
          <a:bodyPr spcFirstLastPara="1" wrap="square" lIns="91425" tIns="91425" rIns="91425" bIns="91425" anchor="ctr" anchorCtr="0">
            <a:noAutofit/>
          </a:bodyPr>
          <a:lstStyle>
            <a:lvl1pPr marL="0" marR="0" lvl="0" indent="0" algn="l" rtl="0">
              <a:lnSpc>
                <a:spcPct val="90000"/>
              </a:lnSpc>
              <a:spcBef>
                <a:spcPts val="0"/>
              </a:spcBef>
              <a:spcAft>
                <a:spcPts val="0"/>
              </a:spcAft>
              <a:buClr>
                <a:schemeClr val="dk1"/>
              </a:buClr>
              <a:buSzPts val="1400"/>
              <a:buFont typeface="Calibri"/>
              <a:buNone/>
              <a:defRPr sz="4400" b="0"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838200" y="1825625"/>
            <a:ext cx="10515600" cy="4351338"/>
          </a:xfrm>
          <a:prstGeom prst="rect">
            <a:avLst/>
          </a:prstGeom>
          <a:noFill/>
          <a:ln>
            <a:noFill/>
          </a:ln>
        </p:spPr>
        <p:txBody>
          <a:bodyPr spcFirstLastPara="1" wrap="square" lIns="91425" tIns="91425" rIns="91425" bIns="91425"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838200" y="6356350"/>
            <a:ext cx="2743200" cy="365125"/>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
          <p:cNvSpPr txBox="1">
            <a:spLocks noGrp="1"/>
          </p:cNvSpPr>
          <p:nvPr>
            <p:ph type="ftr" idx="11"/>
          </p:nvPr>
        </p:nvSpPr>
        <p:spPr>
          <a:xfrm>
            <a:off x="4038600" y="6356350"/>
            <a:ext cx="4114800" cy="365125"/>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5.jpg"/><Relationship Id="rId4" Type="http://schemas.openxmlformats.org/officeDocument/2006/relationships/image" Target="../media/image4.jpg"/></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marR="0" lvl="0" indent="0" algn="ctr" rtl="0">
              <a:lnSpc>
                <a:spcPct val="90000"/>
              </a:lnSpc>
              <a:spcBef>
                <a:spcPts val="0"/>
              </a:spcBef>
              <a:spcAft>
                <a:spcPts val="0"/>
              </a:spcAft>
              <a:buClr>
                <a:srgbClr val="FF0000"/>
              </a:buClr>
              <a:buFont typeface="Calibri"/>
              <a:buNone/>
            </a:pPr>
            <a:r>
              <a:rPr lang="en-US" sz="4400" b="0" i="0" u="none" strike="noStrike" cap="none">
                <a:solidFill>
                  <a:srgbClr val="FF0000"/>
                </a:solidFill>
                <a:latin typeface="Calibri"/>
                <a:ea typeface="Calibri"/>
                <a:cs typeface="Calibri"/>
                <a:sym typeface="Calibri"/>
              </a:rPr>
              <a:t>Electron Microscopes</a:t>
            </a:r>
            <a:endParaRPr sz="4400" b="0" i="0" u="none" strike="noStrike" cap="none">
              <a:solidFill>
                <a:srgbClr val="FF0000"/>
              </a:solidFill>
              <a:latin typeface="Calibri"/>
              <a:ea typeface="Calibri"/>
              <a:cs typeface="Calibri"/>
              <a:sym typeface="Calibri"/>
            </a:endParaRPr>
          </a:p>
        </p:txBody>
      </p:sp>
      <p:sp>
        <p:nvSpPr>
          <p:cNvPr id="85" name="Google Shape;85;p1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342900" marR="0" lvl="0" indent="-342900" algn="l" rtl="0">
              <a:lnSpc>
                <a:spcPct val="90000"/>
              </a:lnSpc>
              <a:spcBef>
                <a:spcPts val="0"/>
              </a:spcBef>
              <a:spcAft>
                <a:spcPts val="0"/>
              </a:spcAft>
              <a:buClr>
                <a:schemeClr val="dk1"/>
              </a:buClr>
              <a:buSzPts val="2800"/>
              <a:buFont typeface="Arial"/>
              <a:buChar char="•"/>
            </a:pPr>
            <a:r>
              <a:rPr lang="en-US" sz="2800" b="0" i="0" u="none" strike="noStrike" cap="none">
                <a:solidFill>
                  <a:schemeClr val="dk1"/>
                </a:solidFill>
                <a:latin typeface="Calibri"/>
                <a:ea typeface="Calibri"/>
                <a:cs typeface="Calibri"/>
                <a:sym typeface="Calibri"/>
              </a:rPr>
              <a:t>The </a:t>
            </a:r>
            <a:r>
              <a:rPr lang="en-US" sz="2800" b="1" i="0" u="none" strike="noStrike" cap="none">
                <a:solidFill>
                  <a:schemeClr val="dk1"/>
                </a:solidFill>
                <a:latin typeface="Calibri"/>
                <a:ea typeface="Calibri"/>
                <a:cs typeface="Calibri"/>
                <a:sym typeface="Calibri"/>
              </a:rPr>
              <a:t>maximum magnification </a:t>
            </a:r>
            <a:r>
              <a:rPr lang="en-US" sz="2800" b="0" i="0" u="none" strike="noStrike" cap="none">
                <a:solidFill>
                  <a:schemeClr val="dk1"/>
                </a:solidFill>
                <a:latin typeface="Calibri"/>
                <a:ea typeface="Calibri"/>
                <a:cs typeface="Calibri"/>
                <a:sym typeface="Calibri"/>
              </a:rPr>
              <a:t>of light microscopes is usually </a:t>
            </a:r>
            <a:r>
              <a:rPr lang="en-US" sz="2800" b="1" i="0" u="none" strike="noStrike" cap="none">
                <a:solidFill>
                  <a:schemeClr val="dk1"/>
                </a:solidFill>
                <a:latin typeface="Calibri"/>
                <a:ea typeface="Calibri"/>
                <a:cs typeface="Calibri"/>
                <a:sym typeface="Calibri"/>
              </a:rPr>
              <a:t>×1500</a:t>
            </a:r>
            <a:r>
              <a:rPr lang="en-US" sz="2800" b="0" i="0" u="none" strike="noStrike" cap="none">
                <a:solidFill>
                  <a:schemeClr val="dk1"/>
                </a:solidFill>
                <a:latin typeface="Calibri"/>
                <a:ea typeface="Calibri"/>
                <a:cs typeface="Calibri"/>
                <a:sym typeface="Calibri"/>
              </a:rPr>
              <a:t>, and their </a:t>
            </a:r>
            <a:r>
              <a:rPr lang="en-US" sz="2800" b="1" i="0" u="none" strike="noStrike" cap="none">
                <a:solidFill>
                  <a:schemeClr val="dk1"/>
                </a:solidFill>
                <a:latin typeface="Calibri"/>
                <a:ea typeface="Calibri"/>
                <a:cs typeface="Calibri"/>
                <a:sym typeface="Calibri"/>
              </a:rPr>
              <a:t>maximum resolution </a:t>
            </a:r>
            <a:r>
              <a:rPr lang="en-US" sz="2800" b="0" i="0" u="none" strike="noStrike" cap="none">
                <a:solidFill>
                  <a:schemeClr val="dk1"/>
                </a:solidFill>
                <a:latin typeface="Calibri"/>
                <a:ea typeface="Calibri"/>
                <a:cs typeface="Calibri"/>
                <a:sym typeface="Calibri"/>
              </a:rPr>
              <a:t>is </a:t>
            </a:r>
            <a:r>
              <a:rPr lang="en-US" sz="2800" b="1" i="0" u="none" strike="noStrike" cap="none">
                <a:solidFill>
                  <a:schemeClr val="dk1"/>
                </a:solidFill>
                <a:latin typeface="Calibri"/>
                <a:ea typeface="Calibri"/>
                <a:cs typeface="Calibri"/>
                <a:sym typeface="Calibri"/>
              </a:rPr>
              <a:t>200nm</a:t>
            </a:r>
            <a:r>
              <a:rPr lang="en-US" sz="2800" b="0" i="0" u="none" strike="noStrike" cap="none">
                <a:solidFill>
                  <a:schemeClr val="dk1"/>
                </a:solidFill>
                <a:latin typeface="Calibri"/>
                <a:ea typeface="Calibri"/>
                <a:cs typeface="Calibri"/>
                <a:sym typeface="Calibri"/>
              </a:rPr>
              <a:t>, due to the wavelength of light. </a:t>
            </a:r>
            <a:endParaRPr sz="2800" b="0" i="0" u="none" strike="noStrike" cap="none">
              <a:solidFill>
                <a:schemeClr val="dk1"/>
              </a:solidFill>
              <a:latin typeface="Calibri"/>
              <a:ea typeface="Calibri"/>
              <a:cs typeface="Calibri"/>
              <a:sym typeface="Calibri"/>
            </a:endParaRPr>
          </a:p>
          <a:p>
            <a:pPr marL="342900" marR="0" lvl="0" indent="-342900" algn="l" rtl="0">
              <a:lnSpc>
                <a:spcPct val="90000"/>
              </a:lnSpc>
              <a:spcBef>
                <a:spcPts val="1000"/>
              </a:spcBef>
              <a:spcAft>
                <a:spcPts val="0"/>
              </a:spcAft>
              <a:buClr>
                <a:schemeClr val="dk1"/>
              </a:buClr>
              <a:buSzPts val="2800"/>
              <a:buFont typeface="Arial"/>
              <a:buChar char="•"/>
            </a:pPr>
            <a:r>
              <a:rPr lang="en-US" sz="2800" b="0" i="0" u="none" strike="noStrike" cap="none">
                <a:solidFill>
                  <a:schemeClr val="dk1"/>
                </a:solidFill>
                <a:latin typeface="Calibri"/>
                <a:ea typeface="Calibri"/>
                <a:cs typeface="Calibri"/>
                <a:sym typeface="Calibri"/>
              </a:rPr>
              <a:t>Electrons have a much </a:t>
            </a:r>
            <a:r>
              <a:rPr lang="en-US" sz="2800" b="1" i="0" u="none" strike="noStrike" cap="none">
                <a:solidFill>
                  <a:schemeClr val="dk1"/>
                </a:solidFill>
                <a:latin typeface="Calibri"/>
                <a:ea typeface="Calibri"/>
                <a:cs typeface="Calibri"/>
                <a:sym typeface="Calibri"/>
              </a:rPr>
              <a:t>lower wavelength</a:t>
            </a:r>
            <a:r>
              <a:rPr lang="en-US" sz="2800" b="0" i="0" u="none" strike="noStrike" cap="none">
                <a:solidFill>
                  <a:schemeClr val="dk1"/>
                </a:solidFill>
                <a:latin typeface="Calibri"/>
                <a:ea typeface="Calibri"/>
                <a:cs typeface="Calibri"/>
                <a:sym typeface="Calibri"/>
              </a:rPr>
              <a:t> than light (100,000 times shorter in fact, at 0.004nm) which means that they can be manipulated fairly easily with magnets and used to produce an image with a resolution as great as </a:t>
            </a:r>
            <a:r>
              <a:rPr lang="en-US" sz="2800" b="1" i="0" u="none" strike="noStrike" cap="none">
                <a:solidFill>
                  <a:schemeClr val="dk1"/>
                </a:solidFill>
                <a:latin typeface="Calibri"/>
                <a:ea typeface="Calibri"/>
                <a:cs typeface="Calibri"/>
                <a:sym typeface="Calibri"/>
              </a:rPr>
              <a:t>0.1nm</a:t>
            </a:r>
            <a:r>
              <a:rPr lang="en-US" sz="2800" b="0" i="0" u="none" strike="noStrike" cap="none">
                <a:solidFill>
                  <a:schemeClr val="dk1"/>
                </a:solidFill>
                <a:latin typeface="Calibri"/>
                <a:ea typeface="Calibri"/>
                <a:cs typeface="Calibri"/>
                <a:sym typeface="Calibri"/>
              </a:rPr>
              <a:t>. Electron microscopes can have magnifications of </a:t>
            </a:r>
            <a:r>
              <a:rPr lang="en-US" sz="2800" b="1" i="0" u="none" strike="noStrike" cap="none">
                <a:solidFill>
                  <a:schemeClr val="dk1"/>
                </a:solidFill>
                <a:latin typeface="Calibri"/>
                <a:ea typeface="Calibri"/>
                <a:cs typeface="Calibri"/>
                <a:sym typeface="Calibri"/>
              </a:rPr>
              <a:t>×500000</a:t>
            </a:r>
            <a:r>
              <a:rPr lang="en-US" sz="2800" b="0" i="0" u="none" strike="noStrike" cap="none">
                <a:solidFill>
                  <a:schemeClr val="dk1"/>
                </a:solidFill>
                <a:latin typeface="Calibri"/>
                <a:ea typeface="Calibri"/>
                <a:cs typeface="Calibri"/>
                <a:sym typeface="Calibri"/>
              </a:rPr>
              <a:t>.</a:t>
            </a:r>
            <a:endParaRPr sz="2800" b="0" i="0" u="none" strike="noStrike" cap="none">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rgbClr val="FF0000"/>
              </a:buClr>
              <a:buFont typeface="Calibri"/>
              <a:buNone/>
            </a:pPr>
            <a:r>
              <a:rPr lang="en-US" sz="4400" b="0" i="0" u="none" strike="noStrike" cap="none">
                <a:solidFill>
                  <a:srgbClr val="FF0000"/>
                </a:solidFill>
                <a:latin typeface="Calibri"/>
                <a:ea typeface="Calibri"/>
                <a:cs typeface="Calibri"/>
                <a:sym typeface="Calibri"/>
              </a:rPr>
              <a:t>Transmission Electron Microscopes</a:t>
            </a:r>
            <a:endParaRPr sz="4400" b="0" i="0" u="none" strike="noStrike" cap="none">
              <a:solidFill>
                <a:srgbClr val="FF0000"/>
              </a:solidFill>
              <a:latin typeface="Calibri"/>
              <a:ea typeface="Calibri"/>
              <a:cs typeface="Calibri"/>
              <a:sym typeface="Calibri"/>
            </a:endParaRPr>
          </a:p>
        </p:txBody>
      </p:sp>
      <p:pic>
        <p:nvPicPr>
          <p:cNvPr id="91" name="Google Shape;91;p14"/>
          <p:cNvPicPr preferRelativeResize="0"/>
          <p:nvPr/>
        </p:nvPicPr>
        <p:blipFill rotWithShape="1">
          <a:blip r:embed="rId3">
            <a:alphaModFix/>
          </a:blip>
          <a:srcRect/>
          <a:stretch/>
        </p:blipFill>
        <p:spPr>
          <a:xfrm>
            <a:off x="6895880" y="2839095"/>
            <a:ext cx="4710691" cy="3702382"/>
          </a:xfrm>
          <a:prstGeom prst="rect">
            <a:avLst/>
          </a:prstGeom>
          <a:noFill/>
          <a:ln>
            <a:noFill/>
          </a:ln>
        </p:spPr>
      </p:pic>
      <p:sp>
        <p:nvSpPr>
          <p:cNvPr id="92" name="Google Shape;92;p1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marR="0" lvl="0" indent="-228600" algn="l" rtl="0">
              <a:lnSpc>
                <a:spcPct val="90000"/>
              </a:lnSpc>
              <a:spcBef>
                <a:spcPts val="0"/>
              </a:spcBef>
              <a:spcAft>
                <a:spcPts val="0"/>
              </a:spcAft>
              <a:buClr>
                <a:schemeClr val="dk1"/>
              </a:buClr>
              <a:buSzPts val="2800"/>
              <a:buFont typeface="Arial"/>
              <a:buChar char="•"/>
            </a:pPr>
            <a:r>
              <a:rPr lang="en-US" sz="2800" b="0" i="0" u="none" strike="noStrike" cap="none">
                <a:solidFill>
                  <a:schemeClr val="dk1"/>
                </a:solidFill>
                <a:latin typeface="Calibri"/>
                <a:ea typeface="Calibri"/>
                <a:cs typeface="Calibri"/>
                <a:sym typeface="Calibri"/>
              </a:rPr>
              <a:t>A </a:t>
            </a:r>
            <a:r>
              <a:rPr lang="en-US" sz="2800" b="1" i="0" u="none" strike="noStrike" cap="none">
                <a:solidFill>
                  <a:schemeClr val="dk1"/>
                </a:solidFill>
                <a:latin typeface="Calibri"/>
                <a:ea typeface="Calibri"/>
                <a:cs typeface="Calibri"/>
                <a:sym typeface="Calibri"/>
              </a:rPr>
              <a:t>Transmission Electron Microscope (TEM)</a:t>
            </a:r>
            <a:r>
              <a:rPr lang="en-US" sz="2800" b="0" i="0" u="none" strike="noStrike" cap="none">
                <a:solidFill>
                  <a:schemeClr val="dk1"/>
                </a:solidFill>
                <a:latin typeface="Calibri"/>
                <a:ea typeface="Calibri"/>
                <a:cs typeface="Calibri"/>
                <a:sym typeface="Calibri"/>
              </a:rPr>
              <a:t> produces a </a:t>
            </a:r>
            <a:r>
              <a:rPr lang="en-US" sz="2800" b="1" i="0" u="none" strike="noStrike" cap="none">
                <a:solidFill>
                  <a:schemeClr val="dk1"/>
                </a:solidFill>
                <a:latin typeface="Calibri"/>
                <a:ea typeface="Calibri"/>
                <a:cs typeface="Calibri"/>
                <a:sym typeface="Calibri"/>
              </a:rPr>
              <a:t>2D image </a:t>
            </a:r>
            <a:r>
              <a:rPr lang="en-US" sz="2800" b="0" i="0" u="none" strike="noStrike" cap="none">
                <a:solidFill>
                  <a:schemeClr val="dk1"/>
                </a:solidFill>
                <a:latin typeface="Calibri"/>
                <a:ea typeface="Calibri"/>
                <a:cs typeface="Calibri"/>
                <a:sym typeface="Calibri"/>
              </a:rPr>
              <a:t>of a thin sample of tissue, and has a maximum magnification of </a:t>
            </a:r>
            <a:r>
              <a:rPr lang="en-US" sz="2800" b="1" i="0" u="none" strike="noStrike" cap="none">
                <a:solidFill>
                  <a:schemeClr val="dk1"/>
                </a:solidFill>
                <a:latin typeface="Calibri"/>
                <a:ea typeface="Calibri"/>
                <a:cs typeface="Calibri"/>
                <a:sym typeface="Calibri"/>
              </a:rPr>
              <a:t>×500,000</a:t>
            </a:r>
            <a:r>
              <a:rPr lang="en-US" sz="2800" b="0" i="0" u="none" strike="noStrike" cap="none">
                <a:solidFill>
                  <a:schemeClr val="dk1"/>
                </a:solidFill>
                <a:latin typeface="Calibri"/>
                <a:ea typeface="Calibri"/>
                <a:cs typeface="Calibri"/>
                <a:sym typeface="Calibri"/>
              </a:rPr>
              <a:t>.</a:t>
            </a:r>
            <a:endParaRPr/>
          </a:p>
        </p:txBody>
      </p:sp>
      <p:pic>
        <p:nvPicPr>
          <p:cNvPr id="93" name="Google Shape;93;p14"/>
          <p:cNvPicPr preferRelativeResize="0"/>
          <p:nvPr/>
        </p:nvPicPr>
        <p:blipFill rotWithShape="1">
          <a:blip r:embed="rId4">
            <a:alphaModFix/>
          </a:blip>
          <a:srcRect/>
          <a:stretch/>
        </p:blipFill>
        <p:spPr>
          <a:xfrm>
            <a:off x="2069122" y="2873018"/>
            <a:ext cx="3192195" cy="3976943"/>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rgbClr val="FF0000"/>
              </a:buClr>
              <a:buFont typeface="Calibri"/>
              <a:buNone/>
            </a:pPr>
            <a:r>
              <a:rPr lang="en-US" sz="4400" b="0" i="0" u="none" strike="noStrike" cap="none">
                <a:solidFill>
                  <a:srgbClr val="FF0000"/>
                </a:solidFill>
                <a:latin typeface="Calibri"/>
                <a:ea typeface="Calibri"/>
                <a:cs typeface="Calibri"/>
                <a:sym typeface="Calibri"/>
              </a:rPr>
              <a:t>Electron Microscopy Technique</a:t>
            </a:r>
            <a:endParaRPr sz="4400" b="0" i="0" u="none" strike="noStrike" cap="none">
              <a:solidFill>
                <a:srgbClr val="FF0000"/>
              </a:solidFill>
              <a:latin typeface="Calibri"/>
              <a:ea typeface="Calibri"/>
              <a:cs typeface="Calibri"/>
              <a:sym typeface="Calibri"/>
            </a:endParaRPr>
          </a:p>
        </p:txBody>
      </p:sp>
      <p:sp>
        <p:nvSpPr>
          <p:cNvPr id="99" name="Google Shape;99;p1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marR="0" lvl="0" indent="-228600" algn="l" rtl="0">
              <a:lnSpc>
                <a:spcPct val="70000"/>
              </a:lnSpc>
              <a:spcBef>
                <a:spcPts val="0"/>
              </a:spcBef>
              <a:spcAft>
                <a:spcPts val="0"/>
              </a:spcAft>
              <a:buClr>
                <a:schemeClr val="dk1"/>
              </a:buClr>
              <a:buSzPts val="2875"/>
              <a:buFont typeface="Arial"/>
              <a:buChar char="•"/>
            </a:pPr>
            <a:r>
              <a:rPr lang="en-US" sz="2875" b="0" i="0" u="none" strike="noStrike" cap="none">
                <a:solidFill>
                  <a:schemeClr val="dk1"/>
                </a:solidFill>
                <a:latin typeface="Calibri"/>
                <a:ea typeface="Calibri"/>
                <a:cs typeface="Calibri"/>
                <a:sym typeface="Calibri"/>
              </a:rPr>
              <a:t>The preparation of a sample for electron microscopy is a complex process. It may involve:</a:t>
            </a:r>
            <a:endParaRPr/>
          </a:p>
          <a:p>
            <a:pPr marL="228600" marR="0" lvl="0" indent="-46037" algn="l" rtl="0">
              <a:lnSpc>
                <a:spcPct val="70000"/>
              </a:lnSpc>
              <a:spcBef>
                <a:spcPts val="1000"/>
              </a:spcBef>
              <a:spcAft>
                <a:spcPts val="0"/>
              </a:spcAft>
              <a:buClr>
                <a:schemeClr val="dk1"/>
              </a:buClr>
              <a:buSzPts val="2875"/>
              <a:buFont typeface="Arial"/>
              <a:buNone/>
            </a:pPr>
            <a:endParaRPr sz="2875" b="0" i="0" u="none" strike="noStrike" cap="none">
              <a:solidFill>
                <a:schemeClr val="dk1"/>
              </a:solidFill>
              <a:latin typeface="Calibri"/>
              <a:ea typeface="Calibri"/>
              <a:cs typeface="Calibri"/>
              <a:sym typeface="Calibri"/>
            </a:endParaRPr>
          </a:p>
          <a:p>
            <a:pPr marL="228600" marR="0" lvl="0" indent="-228600" algn="l" rtl="0">
              <a:lnSpc>
                <a:spcPct val="70000"/>
              </a:lnSpc>
              <a:spcBef>
                <a:spcPts val="1000"/>
              </a:spcBef>
              <a:spcAft>
                <a:spcPts val="0"/>
              </a:spcAft>
              <a:buClr>
                <a:schemeClr val="dk1"/>
              </a:buClr>
              <a:buSzPts val="1750"/>
              <a:buFont typeface="Arial"/>
              <a:buChar char="•"/>
            </a:pPr>
            <a:r>
              <a:rPr lang="en-US" sz="1750" b="1" i="0" u="none" strike="noStrike" cap="none">
                <a:solidFill>
                  <a:schemeClr val="dk1"/>
                </a:solidFill>
                <a:latin typeface="Calibri"/>
                <a:ea typeface="Calibri"/>
                <a:cs typeface="Calibri"/>
                <a:sym typeface="Calibri"/>
              </a:rPr>
              <a:t>Chemical Fixation</a:t>
            </a:r>
            <a:r>
              <a:rPr lang="en-US" sz="1750" b="0" i="0" u="none" strike="noStrike" cap="none">
                <a:solidFill>
                  <a:schemeClr val="dk1"/>
                </a:solidFill>
                <a:latin typeface="Calibri"/>
                <a:ea typeface="Calibri"/>
                <a:cs typeface="Calibri"/>
                <a:sym typeface="Calibri"/>
              </a:rPr>
              <a:t>: Stabilizing an organism’s/sample's mobile macrostructure</a:t>
            </a:r>
            <a:endParaRPr/>
          </a:p>
          <a:p>
            <a:pPr marL="228600" marR="0" lvl="0" indent="-228600" algn="l" rtl="0">
              <a:lnSpc>
                <a:spcPct val="70000"/>
              </a:lnSpc>
              <a:spcBef>
                <a:spcPts val="1000"/>
              </a:spcBef>
              <a:spcAft>
                <a:spcPts val="0"/>
              </a:spcAft>
              <a:buClr>
                <a:schemeClr val="dk1"/>
              </a:buClr>
              <a:buSzPts val="1750"/>
              <a:buFont typeface="Arial"/>
              <a:buChar char="•"/>
            </a:pPr>
            <a:r>
              <a:rPr lang="en-US" sz="1750" b="1" i="0" u="none" strike="noStrike" cap="none">
                <a:solidFill>
                  <a:schemeClr val="dk1"/>
                </a:solidFill>
                <a:latin typeface="Calibri"/>
                <a:ea typeface="Calibri"/>
                <a:cs typeface="Calibri"/>
                <a:sym typeface="Calibri"/>
              </a:rPr>
              <a:t>Cryofixation</a:t>
            </a:r>
            <a:r>
              <a:rPr lang="en-US" sz="1750" b="0" i="0" u="none" strike="noStrike" cap="none">
                <a:solidFill>
                  <a:schemeClr val="dk1"/>
                </a:solidFill>
                <a:latin typeface="Calibri"/>
                <a:ea typeface="Calibri"/>
                <a:cs typeface="Calibri"/>
                <a:sym typeface="Calibri"/>
              </a:rPr>
              <a:t>: Freezing the sample very rapidly to preserve its state</a:t>
            </a:r>
            <a:endParaRPr/>
          </a:p>
          <a:p>
            <a:pPr marL="228600" marR="0" lvl="0" indent="-228600" algn="l" rtl="0">
              <a:lnSpc>
                <a:spcPct val="70000"/>
              </a:lnSpc>
              <a:spcBef>
                <a:spcPts val="1000"/>
              </a:spcBef>
              <a:spcAft>
                <a:spcPts val="0"/>
              </a:spcAft>
              <a:buClr>
                <a:schemeClr val="dk1"/>
              </a:buClr>
              <a:buSzPts val="1750"/>
              <a:buFont typeface="Arial"/>
              <a:buChar char="•"/>
            </a:pPr>
            <a:r>
              <a:rPr lang="en-US" sz="1750" b="1" i="0" u="none" strike="noStrike" cap="none">
                <a:solidFill>
                  <a:schemeClr val="dk1"/>
                </a:solidFill>
                <a:latin typeface="Calibri"/>
                <a:ea typeface="Calibri"/>
                <a:cs typeface="Calibri"/>
                <a:sym typeface="Calibri"/>
              </a:rPr>
              <a:t>Dehydration</a:t>
            </a:r>
            <a:r>
              <a:rPr lang="en-US" sz="1750" b="0" i="0" u="none" strike="noStrike" cap="none">
                <a:solidFill>
                  <a:schemeClr val="dk1"/>
                </a:solidFill>
                <a:latin typeface="Calibri"/>
                <a:ea typeface="Calibri"/>
                <a:cs typeface="Calibri"/>
                <a:sym typeface="Calibri"/>
              </a:rPr>
              <a:t>: Removing the water form a specimen, for example, by replacing it with ethanol</a:t>
            </a:r>
            <a:endParaRPr/>
          </a:p>
          <a:p>
            <a:pPr marL="228600" marR="0" lvl="0" indent="-228600" algn="l" rtl="0">
              <a:lnSpc>
                <a:spcPct val="70000"/>
              </a:lnSpc>
              <a:spcBef>
                <a:spcPts val="1000"/>
              </a:spcBef>
              <a:spcAft>
                <a:spcPts val="0"/>
              </a:spcAft>
              <a:buClr>
                <a:schemeClr val="dk1"/>
              </a:buClr>
              <a:buSzPts val="1750"/>
              <a:buFont typeface="Arial"/>
              <a:buChar char="•"/>
            </a:pPr>
            <a:r>
              <a:rPr lang="en-US" sz="1750" b="1" i="0" u="none" strike="noStrike" cap="none">
                <a:solidFill>
                  <a:schemeClr val="dk1"/>
                </a:solidFill>
                <a:latin typeface="Calibri"/>
                <a:ea typeface="Calibri"/>
                <a:cs typeface="Calibri"/>
                <a:sym typeface="Calibri"/>
              </a:rPr>
              <a:t>Embedding</a:t>
            </a:r>
            <a:r>
              <a:rPr lang="en-US" sz="1750" b="0" i="0" u="none" strike="noStrike" cap="none">
                <a:solidFill>
                  <a:schemeClr val="dk1"/>
                </a:solidFill>
                <a:latin typeface="Calibri"/>
                <a:ea typeface="Calibri"/>
                <a:cs typeface="Calibri"/>
                <a:sym typeface="Calibri"/>
              </a:rPr>
              <a:t>: Embedding in resin, ready to be sectioned</a:t>
            </a:r>
            <a:endParaRPr/>
          </a:p>
          <a:p>
            <a:pPr marL="228600" marR="0" lvl="0" indent="-228600" algn="l" rtl="0">
              <a:lnSpc>
                <a:spcPct val="70000"/>
              </a:lnSpc>
              <a:spcBef>
                <a:spcPts val="1000"/>
              </a:spcBef>
              <a:spcAft>
                <a:spcPts val="0"/>
              </a:spcAft>
              <a:buClr>
                <a:schemeClr val="dk1"/>
              </a:buClr>
              <a:buSzPts val="1750"/>
              <a:buFont typeface="Arial"/>
              <a:buChar char="•"/>
            </a:pPr>
            <a:r>
              <a:rPr lang="en-US" sz="1750" b="1" i="0" u="none" strike="noStrike" cap="none">
                <a:solidFill>
                  <a:schemeClr val="dk1"/>
                </a:solidFill>
                <a:latin typeface="Calibri"/>
                <a:ea typeface="Calibri"/>
                <a:cs typeface="Calibri"/>
                <a:sym typeface="Calibri"/>
              </a:rPr>
              <a:t>Sectioning</a:t>
            </a:r>
            <a:r>
              <a:rPr lang="en-US" sz="1750" b="0" i="0" u="none" strike="noStrike" cap="none">
                <a:solidFill>
                  <a:schemeClr val="dk1"/>
                </a:solidFill>
                <a:latin typeface="Calibri"/>
                <a:ea typeface="Calibri"/>
                <a:cs typeface="Calibri"/>
                <a:sym typeface="Calibri"/>
              </a:rPr>
              <a:t>: Cutting the sample into thin strips that are semitransparent to electrons, for example with a diamond or glass knife</a:t>
            </a:r>
            <a:endParaRPr sz="1750" b="0" i="0" u="none" strike="noStrike" cap="none">
              <a:solidFill>
                <a:schemeClr val="dk1"/>
              </a:solidFill>
              <a:latin typeface="Calibri"/>
              <a:ea typeface="Calibri"/>
              <a:cs typeface="Calibri"/>
              <a:sym typeface="Calibri"/>
            </a:endParaRPr>
          </a:p>
          <a:p>
            <a:pPr marL="228600" marR="0" lvl="0" indent="-228600" algn="l" rtl="0">
              <a:lnSpc>
                <a:spcPct val="70000"/>
              </a:lnSpc>
              <a:spcBef>
                <a:spcPts val="1000"/>
              </a:spcBef>
              <a:spcAft>
                <a:spcPts val="0"/>
              </a:spcAft>
              <a:buClr>
                <a:schemeClr val="dk1"/>
              </a:buClr>
              <a:buSzPts val="1750"/>
              <a:buFont typeface="Arial"/>
              <a:buChar char="•"/>
            </a:pPr>
            <a:r>
              <a:rPr lang="en-US" sz="1750" b="1" i="0" u="none" strike="noStrike" cap="none">
                <a:solidFill>
                  <a:schemeClr val="dk1"/>
                </a:solidFill>
                <a:latin typeface="Calibri"/>
                <a:ea typeface="Calibri"/>
                <a:cs typeface="Calibri"/>
                <a:sym typeface="Calibri"/>
              </a:rPr>
              <a:t>Staining</a:t>
            </a:r>
            <a:r>
              <a:rPr lang="en-US" sz="1750" b="0" i="0" u="none" strike="noStrike" cap="none">
                <a:solidFill>
                  <a:schemeClr val="dk1"/>
                </a:solidFill>
                <a:latin typeface="Calibri"/>
                <a:ea typeface="Calibri"/>
                <a:cs typeface="Calibri"/>
                <a:sym typeface="Calibri"/>
              </a:rPr>
              <a:t>: Using heavy metals to scatter electrons and produce contrast</a:t>
            </a:r>
            <a:endParaRPr/>
          </a:p>
          <a:p>
            <a:pPr marL="228600" marR="0" lvl="0" indent="-228600" algn="l" rtl="0">
              <a:lnSpc>
                <a:spcPct val="70000"/>
              </a:lnSpc>
              <a:spcBef>
                <a:spcPts val="1000"/>
              </a:spcBef>
              <a:spcAft>
                <a:spcPts val="0"/>
              </a:spcAft>
              <a:buClr>
                <a:schemeClr val="dk1"/>
              </a:buClr>
              <a:buSzPts val="1750"/>
              <a:buFont typeface="Arial"/>
              <a:buChar char="•"/>
            </a:pPr>
            <a:r>
              <a:rPr lang="en-US" sz="1750" b="1" i="0" u="none" strike="noStrike" cap="none">
                <a:solidFill>
                  <a:schemeClr val="dk1"/>
                </a:solidFill>
                <a:latin typeface="Calibri"/>
                <a:ea typeface="Calibri"/>
                <a:cs typeface="Calibri"/>
                <a:sym typeface="Calibri"/>
              </a:rPr>
              <a:t>Freeze Fracturing</a:t>
            </a:r>
            <a:r>
              <a:rPr lang="en-US" sz="1750" b="0" i="0" u="none" strike="noStrike" cap="none">
                <a:solidFill>
                  <a:schemeClr val="dk1"/>
                </a:solidFill>
                <a:latin typeface="Calibri"/>
                <a:ea typeface="Calibri"/>
                <a:cs typeface="Calibri"/>
                <a:sym typeface="Calibri"/>
              </a:rPr>
              <a:t>: Freezing the sample rapidly, and then fracturing it, for example, when viewing cell membranes</a:t>
            </a:r>
            <a:endParaRPr/>
          </a:p>
          <a:p>
            <a:pPr marL="228600" marR="0" lvl="0" indent="-228600" algn="l" rtl="0">
              <a:lnSpc>
                <a:spcPct val="70000"/>
              </a:lnSpc>
              <a:spcBef>
                <a:spcPts val="1000"/>
              </a:spcBef>
              <a:spcAft>
                <a:spcPts val="0"/>
              </a:spcAft>
              <a:buClr>
                <a:schemeClr val="dk1"/>
              </a:buClr>
              <a:buSzPts val="1750"/>
              <a:buFont typeface="Arial"/>
              <a:buChar char="•"/>
            </a:pPr>
            <a:r>
              <a:rPr lang="en-US" sz="1750" b="1" i="0" u="none" strike="noStrike" cap="none">
                <a:solidFill>
                  <a:schemeClr val="dk1"/>
                </a:solidFill>
                <a:latin typeface="Calibri"/>
                <a:ea typeface="Calibri"/>
                <a:cs typeface="Calibri"/>
                <a:sym typeface="Calibri"/>
              </a:rPr>
              <a:t>Mounting</a:t>
            </a:r>
            <a:r>
              <a:rPr lang="en-US" sz="1750" b="0" i="0" u="none" strike="noStrike" cap="none">
                <a:solidFill>
                  <a:schemeClr val="dk1"/>
                </a:solidFill>
                <a:latin typeface="Calibri"/>
                <a:ea typeface="Calibri"/>
                <a:cs typeface="Calibri"/>
                <a:sym typeface="Calibri"/>
              </a:rPr>
              <a:t>: Placing the sample on a copper grid</a:t>
            </a:r>
            <a:endParaRPr/>
          </a:p>
          <a:p>
            <a:pPr marL="228600" marR="0" lvl="0" indent="-117475" algn="l" rtl="0">
              <a:lnSpc>
                <a:spcPct val="70000"/>
              </a:lnSpc>
              <a:spcBef>
                <a:spcPts val="1000"/>
              </a:spcBef>
              <a:spcAft>
                <a:spcPts val="0"/>
              </a:spcAft>
              <a:buClr>
                <a:schemeClr val="dk1"/>
              </a:buClr>
              <a:buSzPts val="1750"/>
              <a:buFont typeface="Arial"/>
              <a:buNone/>
            </a:pPr>
            <a:endParaRPr sz="1750" b="0" i="0" u="none" strike="noStrike" cap="none">
              <a:solidFill>
                <a:schemeClr val="dk1"/>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marR="0" lvl="0" indent="0" algn="ctr" rtl="0">
              <a:lnSpc>
                <a:spcPct val="90000"/>
              </a:lnSpc>
              <a:spcBef>
                <a:spcPts val="0"/>
              </a:spcBef>
              <a:spcAft>
                <a:spcPts val="0"/>
              </a:spcAft>
              <a:buClr>
                <a:srgbClr val="FF0000"/>
              </a:buClr>
              <a:buFont typeface="Calibri"/>
              <a:buNone/>
            </a:pPr>
            <a:r>
              <a:rPr lang="en-US" sz="4400" b="0" i="0" u="none" strike="noStrike" cap="none">
                <a:solidFill>
                  <a:srgbClr val="FF0000"/>
                </a:solidFill>
                <a:latin typeface="Calibri"/>
                <a:ea typeface="Calibri"/>
                <a:cs typeface="Calibri"/>
                <a:sym typeface="Calibri"/>
              </a:rPr>
              <a:t>Scanning Electron Microscopes</a:t>
            </a:r>
            <a:endParaRPr sz="4400" b="0" i="0" u="none" strike="noStrike" cap="none">
              <a:solidFill>
                <a:srgbClr val="FF0000"/>
              </a:solidFill>
              <a:latin typeface="Calibri"/>
              <a:ea typeface="Calibri"/>
              <a:cs typeface="Calibri"/>
              <a:sym typeface="Calibri"/>
            </a:endParaRPr>
          </a:p>
        </p:txBody>
      </p:sp>
      <p:sp>
        <p:nvSpPr>
          <p:cNvPr id="105" name="Google Shape;105;p1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marR="0" lvl="0" indent="-228600" algn="l" rtl="0">
              <a:lnSpc>
                <a:spcPct val="90000"/>
              </a:lnSpc>
              <a:spcBef>
                <a:spcPts val="0"/>
              </a:spcBef>
              <a:spcAft>
                <a:spcPts val="0"/>
              </a:spcAft>
              <a:buClr>
                <a:schemeClr val="dk1"/>
              </a:buClr>
              <a:buSzPts val="2400"/>
              <a:buFont typeface="Arial"/>
              <a:buChar char="•"/>
            </a:pPr>
            <a:r>
              <a:rPr lang="en-US" sz="2400" b="0" i="0" u="none" strike="noStrike" cap="none">
                <a:solidFill>
                  <a:schemeClr val="dk1"/>
                </a:solidFill>
                <a:latin typeface="Calibri"/>
                <a:ea typeface="Calibri"/>
                <a:cs typeface="Calibri"/>
                <a:sym typeface="Calibri"/>
              </a:rPr>
              <a:t>A </a:t>
            </a:r>
            <a:r>
              <a:rPr lang="en-US" sz="2400" b="1" i="0" u="none" strike="noStrike" cap="none">
                <a:solidFill>
                  <a:schemeClr val="dk1"/>
                </a:solidFill>
                <a:latin typeface="Calibri"/>
                <a:ea typeface="Calibri"/>
                <a:cs typeface="Calibri"/>
                <a:sym typeface="Calibri"/>
              </a:rPr>
              <a:t>Scanning Electron Microscope (SEM)</a:t>
            </a:r>
            <a:r>
              <a:rPr lang="en-US" sz="2400" b="0" i="0" u="none" strike="noStrike" cap="none">
                <a:solidFill>
                  <a:schemeClr val="dk1"/>
                </a:solidFill>
                <a:latin typeface="Calibri"/>
                <a:ea typeface="Calibri"/>
                <a:cs typeface="Calibri"/>
                <a:sym typeface="Calibri"/>
              </a:rPr>
              <a:t> produces a </a:t>
            </a:r>
            <a:r>
              <a:rPr lang="en-US" sz="2400" b="1" i="0" u="none" strike="noStrike" cap="none">
                <a:solidFill>
                  <a:schemeClr val="dk1"/>
                </a:solidFill>
                <a:latin typeface="Calibri"/>
                <a:ea typeface="Calibri"/>
                <a:cs typeface="Calibri"/>
                <a:sym typeface="Calibri"/>
              </a:rPr>
              <a:t>3D image </a:t>
            </a:r>
            <a:r>
              <a:rPr lang="en-US" sz="2400" b="0" i="0" u="none" strike="noStrike" cap="none">
                <a:solidFill>
                  <a:schemeClr val="dk1"/>
                </a:solidFill>
                <a:latin typeface="Calibri"/>
                <a:ea typeface="Calibri"/>
                <a:cs typeface="Calibri"/>
                <a:sym typeface="Calibri"/>
              </a:rPr>
              <a:t>of a sample by “bouncing” electrons off of the surface of the sample.  This generates secondary electrons that are released from the sample that are detected with multiple detectors. It has a maximum magnification of about </a:t>
            </a:r>
            <a:r>
              <a:rPr lang="en-US" sz="2400" b="1" i="0" u="none" strike="noStrike" cap="none">
                <a:solidFill>
                  <a:schemeClr val="dk1"/>
                </a:solidFill>
                <a:latin typeface="Calibri"/>
                <a:ea typeface="Calibri"/>
                <a:cs typeface="Calibri"/>
                <a:sym typeface="Calibri"/>
              </a:rPr>
              <a:t>×100,000</a:t>
            </a:r>
            <a:r>
              <a:rPr lang="en-US" sz="2400" b="0" i="0" u="none" strike="noStrike" cap="none">
                <a:solidFill>
                  <a:schemeClr val="dk1"/>
                </a:solidFill>
                <a:latin typeface="Calibri"/>
                <a:ea typeface="Calibri"/>
                <a:cs typeface="Calibri"/>
                <a:sym typeface="Calibri"/>
              </a:rPr>
              <a:t>.</a:t>
            </a:r>
            <a:endParaRPr/>
          </a:p>
          <a:p>
            <a:pPr marL="228600" marR="0" lvl="0" indent="-50800" algn="l" rtl="0">
              <a:lnSpc>
                <a:spcPct val="90000"/>
              </a:lnSpc>
              <a:spcBef>
                <a:spcPts val="1000"/>
              </a:spcBef>
              <a:spcAft>
                <a:spcPts val="0"/>
              </a:spcAft>
              <a:buClr>
                <a:schemeClr val="dk1"/>
              </a:buClr>
              <a:buSzPts val="2800"/>
              <a:buFont typeface="Arial"/>
              <a:buNone/>
            </a:pPr>
            <a:endParaRPr sz="2800" b="0" i="0" u="none" strike="noStrike" cap="none">
              <a:solidFill>
                <a:schemeClr val="dk1"/>
              </a:solidFill>
              <a:latin typeface="Calibri"/>
              <a:ea typeface="Calibri"/>
              <a:cs typeface="Calibri"/>
              <a:sym typeface="Calibri"/>
            </a:endParaRPr>
          </a:p>
        </p:txBody>
      </p:sp>
      <p:pic>
        <p:nvPicPr>
          <p:cNvPr id="106" name="Google Shape;106;p16"/>
          <p:cNvPicPr preferRelativeResize="0"/>
          <p:nvPr/>
        </p:nvPicPr>
        <p:blipFill rotWithShape="1">
          <a:blip r:embed="rId3">
            <a:alphaModFix/>
          </a:blip>
          <a:srcRect/>
          <a:stretch/>
        </p:blipFill>
        <p:spPr>
          <a:xfrm>
            <a:off x="665722" y="3611279"/>
            <a:ext cx="3645677" cy="2770714"/>
          </a:xfrm>
          <a:prstGeom prst="rect">
            <a:avLst/>
          </a:prstGeom>
          <a:noFill/>
          <a:ln>
            <a:noFill/>
          </a:ln>
        </p:spPr>
      </p:pic>
      <p:pic>
        <p:nvPicPr>
          <p:cNvPr id="107" name="Google Shape;107;p16"/>
          <p:cNvPicPr preferRelativeResize="0"/>
          <p:nvPr/>
        </p:nvPicPr>
        <p:blipFill rotWithShape="1">
          <a:blip r:embed="rId4">
            <a:alphaModFix/>
          </a:blip>
          <a:srcRect/>
          <a:stretch/>
        </p:blipFill>
        <p:spPr>
          <a:xfrm>
            <a:off x="4554928" y="3576891"/>
            <a:ext cx="3518122" cy="2908315"/>
          </a:xfrm>
          <a:prstGeom prst="rect">
            <a:avLst/>
          </a:prstGeom>
          <a:noFill/>
          <a:ln>
            <a:noFill/>
          </a:ln>
        </p:spPr>
      </p:pic>
      <p:pic>
        <p:nvPicPr>
          <p:cNvPr id="108" name="Google Shape;108;p16"/>
          <p:cNvPicPr preferRelativeResize="0"/>
          <p:nvPr/>
        </p:nvPicPr>
        <p:blipFill rotWithShape="1">
          <a:blip r:embed="rId5">
            <a:alphaModFix/>
          </a:blip>
          <a:srcRect/>
          <a:stretch/>
        </p:blipFill>
        <p:spPr>
          <a:xfrm>
            <a:off x="8507255" y="3646707"/>
            <a:ext cx="3630911" cy="2735286"/>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1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Font typeface="Calibri"/>
              <a:buNone/>
            </a:pPr>
            <a:r>
              <a:rPr lang="en-US" sz="4400" b="0" i="0" u="none" strike="noStrike" cap="none">
                <a:solidFill>
                  <a:schemeClr val="dk1"/>
                </a:solidFill>
                <a:latin typeface="Calibri"/>
                <a:ea typeface="Calibri"/>
                <a:cs typeface="Calibri"/>
                <a:sym typeface="Calibri"/>
              </a:rPr>
              <a:t>Scanning Tunneling Electron Microscope</a:t>
            </a:r>
            <a:endParaRPr sz="4400" b="0" i="0" u="none" strike="noStrike" cap="none">
              <a:solidFill>
                <a:schemeClr val="dk1"/>
              </a:solidFill>
              <a:latin typeface="Calibri"/>
              <a:ea typeface="Calibri"/>
              <a:cs typeface="Calibri"/>
              <a:sym typeface="Calibri"/>
            </a:endParaRPr>
          </a:p>
        </p:txBody>
      </p:sp>
      <p:sp>
        <p:nvSpPr>
          <p:cNvPr id="114" name="Google Shape;114;p17"/>
          <p:cNvSpPr txBox="1">
            <a:spLocks noGrp="1"/>
          </p:cNvSpPr>
          <p:nvPr>
            <p:ph type="body" idx="1"/>
          </p:nvPr>
        </p:nvSpPr>
        <p:spPr>
          <a:xfrm>
            <a:off x="711591" y="1286289"/>
            <a:ext cx="10515600" cy="4351338"/>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1"/>
              </a:buClr>
              <a:buFont typeface="Arial"/>
              <a:buNone/>
            </a:pPr>
            <a:r>
              <a:rPr lang="en-US" sz="2000" b="0" i="0" u="none" strike="noStrike" cap="none">
                <a:solidFill>
                  <a:schemeClr val="dk1"/>
                </a:solidFill>
                <a:latin typeface="Calibri"/>
                <a:ea typeface="Calibri"/>
                <a:cs typeface="Calibri"/>
                <a:sym typeface="Calibri"/>
              </a:rPr>
              <a:t>The scanning tunneling microscope (STM) is a type of electron microscope that shows three-dimensional images of a sample. In the STM, the structure of a surface is studied using a stylus that scans the surface at a fixed distance from it.</a:t>
            </a:r>
            <a:endParaRPr/>
          </a:p>
          <a:p>
            <a:pPr marL="0" marR="0" lvl="0" indent="0" algn="l" rtl="0">
              <a:lnSpc>
                <a:spcPct val="90000"/>
              </a:lnSpc>
              <a:spcBef>
                <a:spcPts val="1000"/>
              </a:spcBef>
              <a:spcAft>
                <a:spcPts val="0"/>
              </a:spcAft>
              <a:buClr>
                <a:schemeClr val="dk1"/>
              </a:buClr>
              <a:buFont typeface="Arial"/>
              <a:buNone/>
            </a:pPr>
            <a:r>
              <a:rPr lang="en-US" sz="2000" b="1" i="0" u="none" strike="noStrike" cap="none">
                <a:solidFill>
                  <a:schemeClr val="dk1"/>
                </a:solidFill>
                <a:latin typeface="Calibri"/>
                <a:ea typeface="Calibri"/>
                <a:cs typeface="Calibri"/>
                <a:sym typeface="Calibri"/>
              </a:rPr>
              <a:t>Currents Control the Surface</a:t>
            </a:r>
            <a:br>
              <a:rPr lang="en-US" sz="2000" b="1" i="0" u="none" strike="noStrike" cap="none">
                <a:solidFill>
                  <a:schemeClr val="dk1"/>
                </a:solidFill>
                <a:latin typeface="Calibri"/>
                <a:ea typeface="Calibri"/>
                <a:cs typeface="Calibri"/>
                <a:sym typeface="Calibri"/>
              </a:rPr>
            </a:br>
            <a:r>
              <a:rPr lang="en-US" sz="2000" b="0" i="0" u="none" strike="noStrike" cap="none">
                <a:solidFill>
                  <a:schemeClr val="dk1"/>
                </a:solidFill>
                <a:latin typeface="Calibri"/>
                <a:ea typeface="Calibri"/>
                <a:cs typeface="Calibri"/>
                <a:sym typeface="Calibri"/>
              </a:rPr>
              <a:t>An extremely fine conducting probe is held close to the sample. Electrons tunnel between the surface and the stylus, producing an electrical signal. The stylus is extremely sharp, the tip being formed by one single atom. It slowly scans across the surface at a distance of only an atom's diameter. Recording the vertical movement of the stylus makes it possible to study the structure of the surface atom by atom. A profile of the surface is created, and from that a computer-generated contour map of the surface is produced. The study of surfaces is an important part of physics, with particular applications in semiconductor physics and microelectronics.</a:t>
            </a:r>
            <a:endParaRPr/>
          </a:p>
          <a:p>
            <a:pPr marL="228600" marR="0" lvl="0" indent="-76200" algn="l" rtl="0">
              <a:lnSpc>
                <a:spcPct val="90000"/>
              </a:lnSpc>
              <a:spcBef>
                <a:spcPts val="1000"/>
              </a:spcBef>
              <a:spcAft>
                <a:spcPts val="0"/>
              </a:spcAft>
              <a:buClr>
                <a:schemeClr val="dk1"/>
              </a:buClr>
              <a:buSzPts val="2400"/>
              <a:buFont typeface="Arial"/>
              <a:buNone/>
            </a:pPr>
            <a:endParaRPr sz="2400" b="0" i="0" u="none" strike="noStrike" cap="none">
              <a:solidFill>
                <a:schemeClr val="dk1"/>
              </a:solidFill>
              <a:latin typeface="Calibri"/>
              <a:ea typeface="Calibri"/>
              <a:cs typeface="Calibri"/>
              <a:sym typeface="Calibri"/>
            </a:endParaRPr>
          </a:p>
        </p:txBody>
      </p:sp>
      <p:pic>
        <p:nvPicPr>
          <p:cNvPr id="115" name="Google Shape;115;p17"/>
          <p:cNvPicPr preferRelativeResize="0"/>
          <p:nvPr/>
        </p:nvPicPr>
        <p:blipFill rotWithShape="1">
          <a:blip r:embed="rId3">
            <a:alphaModFix/>
          </a:blip>
          <a:srcRect/>
          <a:stretch/>
        </p:blipFill>
        <p:spPr>
          <a:xfrm>
            <a:off x="4883029" y="4523128"/>
            <a:ext cx="2474374" cy="2474374"/>
          </a:xfrm>
          <a:prstGeom prst="rect">
            <a:avLst/>
          </a:prstGeom>
          <a:noFill/>
          <a:ln>
            <a:noFill/>
          </a:ln>
        </p:spPr>
      </p:pic>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195</Words>
  <Application>Microsoft Office PowerPoint</Application>
  <PresentationFormat>Widescreen</PresentationFormat>
  <Paragraphs>21</Paragraphs>
  <Slides>5</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Office Theme</vt:lpstr>
      <vt:lpstr>Electron Microscopes</vt:lpstr>
      <vt:lpstr>Transmission Electron Microscopes</vt:lpstr>
      <vt:lpstr>Electron Microscopy Technique</vt:lpstr>
      <vt:lpstr>Scanning Electron Microscopes</vt:lpstr>
      <vt:lpstr>Scanning Tunneling Electron Microscope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Electron Microscopes</dc:title>
  <dc:creator>Carolynn Thomason</dc:creator>
  <cp:lastModifiedBy>cthomason@wcpschools.wcpss.local</cp:lastModifiedBy>
  <cp:revision>1</cp:revision>
  <dcterms:modified xsi:type="dcterms:W3CDTF">2019-09-12T15:03:20Z</dcterms:modified>
</cp:coreProperties>
</file>