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9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1" r:id="rId17"/>
    <p:sldId id="282" r:id="rId18"/>
    <p:sldId id="283" r:id="rId19"/>
    <p:sldId id="284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</p:sldIdLst>
  <p:sldSz cx="9144000" cy="6858000" type="screen4x3"/>
  <p:notesSz cx="9296400" cy="7010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18304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0818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5510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1167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1897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246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3873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3632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9950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274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5510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5637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5564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408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0525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2072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5785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401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402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2033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3789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2809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49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9415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6309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13466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67620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3316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99639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068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97495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46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677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2454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962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9072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0485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879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DNA Technology</a:t>
            </a:r>
          </a:p>
        </p:txBody>
      </p:sp>
      <p:pic>
        <p:nvPicPr>
          <p:cNvPr id="122" name="Shape 122" descr="http://kgnb.am/wordpress/wp-content/uploads/2009/09/Crime-Scene-Tape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752600"/>
            <a:ext cx="6324600" cy="434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Transgenic Animals</a:t>
            </a:r>
          </a:p>
        </p:txBody>
      </p:sp>
      <p:pic>
        <p:nvPicPr>
          <p:cNvPr id="181" name="Shape 181" descr="http://images.stanzapub.com/readers/2008/10/10/cat4ears_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8420" y="1773238"/>
            <a:ext cx="3096156" cy="462438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 , roundworms, and mice are used extensively to study </a:t>
            </a:r>
            <a:r>
              <a:rPr lang="en-US" sz="2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diseases.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Shape 188" descr="http://www.freewebs.com/mohnbon/MouseEa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460966"/>
            <a:ext cx="4038599" cy="324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 descr="http://www.blisstree.com/geneticsandhealth/files/2009/06/2122687210-35bc0cf7f3carp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2667000"/>
            <a:ext cx="3352799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05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Transgenic Plants (Agriculture)=</a:t>
            </a:r>
            <a:br>
              <a:rPr lang="en-US" sz="405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05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731520" marR="0" lvl="1" indent="-27431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experiments produced:</a:t>
            </a:r>
          </a:p>
          <a:p>
            <a:pPr marL="996696" marR="0" lvl="2" indent="-234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1 : A _________ plant with a </a:t>
            </a:r>
            <a:r>
              <a:rPr lang="en-US" sz="2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__________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…The result was a plant that glows in the dark.</a:t>
            </a:r>
          </a:p>
        </p:txBody>
      </p:sp>
      <p:pic>
        <p:nvPicPr>
          <p:cNvPr id="196" name="Shape 196" descr="http://upload.wikimedia.org/wikipedia/commons/thumb/8/80/Glowing_tobacco_plant.jpg/200px-Glowing_tobacco_plant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7500" y="2282031"/>
            <a:ext cx="2540000" cy="36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Shape 202" descr="http://slantpoetry.files.wordpress.com/2009/07/strawberry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6042" y="4134224"/>
            <a:ext cx="2699657" cy="25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2: A ___________ which contains an ‘antifreeze’ gene isolated from a </a:t>
            </a:r>
            <a:r>
              <a:rPr lang="en-US" sz="2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…The result was a strawberry plant that is able to survive in colder climates (survives frost).</a:t>
            </a:r>
          </a:p>
        </p:txBody>
      </p:sp>
      <p:pic>
        <p:nvPicPr>
          <p:cNvPr id="204" name="Shape 204" descr="http://www.landbigfish.com/images/fish/LBF_Gulf_Flound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114" y="1513115"/>
            <a:ext cx="3679371" cy="192677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1660072" y="3200400"/>
            <a:ext cx="1371599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 GM (</a:t>
            </a:r>
            <a:r>
              <a:rPr lang="en-US" sz="2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 ______________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crops are made to be:</a:t>
            </a:r>
          </a:p>
          <a:p>
            <a:pPr marL="731520" marR="0" lvl="1" indent="-2743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Pesticide tolerant (such as BT corn)</a:t>
            </a:r>
          </a:p>
          <a:p>
            <a:pPr marL="731520" marR="0" lvl="1" indent="-2743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resistant (some plants make their own pesticide)</a:t>
            </a:r>
          </a:p>
          <a:p>
            <a:pPr marL="731520" marR="0" lvl="1" indent="-27431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tolerant</a:t>
            </a:r>
          </a:p>
        </p:txBody>
      </p:sp>
      <p:pic>
        <p:nvPicPr>
          <p:cNvPr id="212" name="Shape 212" descr="http://www.havanatimes.org/wp-content/uploads/2009/04/corn6-darwin-bell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67300" y="2256631"/>
            <a:ext cx="3200399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Inserting foreign DNA into a host cell (Gene Splicing)</a:t>
            </a:r>
          </a:p>
          <a:p>
            <a:pPr marL="731520" marR="0" lvl="1" indent="-2743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explain this, we will refer to genetically modified bacteria that are used to make insulin for </a:t>
            </a:r>
            <a:r>
              <a:rPr lang="en-US" sz="2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patients.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bacteria don’t know how to make human insulin, we must put the instructions (or genes) for it into the bacteria.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Shape 281" descr="11-22-~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81001"/>
            <a:ext cx="8153398" cy="60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228600" y="3124200"/>
            <a:ext cx="4038599" cy="32988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# ____:  Human gene is spliced into plasmid.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# ____:  Bacteria cell with new gene divides.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# ____:  Plasmid is removed from bacteria cell.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# ____:  The desired gene is cut from out from human DNA.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# ____:  Bacteria cell division continues.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# ____:  The plasmid is put back into the bacteria cell.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1143000" y="3733800"/>
            <a:ext cx="3047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1143000" y="4267200"/>
            <a:ext cx="3047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1143000" y="2895600"/>
            <a:ext cx="2286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1143000" y="5257800"/>
            <a:ext cx="304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1143000" y="3352800"/>
            <a:ext cx="304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1143000" y="4800600"/>
            <a:ext cx="3047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the plasmid is removed from the bacteria, a ___________________________ is used to cut open the DNA (step 1)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many different kinds of restriction enzymes, and each one works like a special pair of scissors that leaves a specific pattern wherever it cuts DNA.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might it be important to use the same enzyme in step 1 and step 2?</a:t>
            </a:r>
          </a:p>
          <a:p>
            <a:pPr marL="731520" marR="0" lvl="1" indent="-2743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that they ends will be complimentary and match up.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692"/>
              <a:buFont typeface="Noto Sans Symbols"/>
              <a:buChar char="◼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 that successfully take in the insulin making gene will reproduce (by binary fission) and make more bacteria cells that also know how to make </a:t>
            </a:r>
            <a:r>
              <a:rPr lang="en-US" sz="259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79692"/>
              <a:buFont typeface="Noto Sans Symbols"/>
              <a:buChar char="◼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Variations of this process are used to make many other pharmaceutical products such as _____ ____________________</a:t>
            </a:r>
          </a:p>
        </p:txBody>
      </p:sp>
      <p:pic>
        <p:nvPicPr>
          <p:cNvPr id="307" name="Shape 307" descr="http://4.bp.blogspot.com/_MTFYYmz8Jpc/RrVWTypR4HI/AAAAAAAAANE/7nbbt7-K1L0/s320/685px-Plasmid_replication_%2528english%2529.sv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219200"/>
            <a:ext cx="4267199" cy="464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The Human Genome Project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692"/>
              <a:buFont typeface="Noto Sans Symbols"/>
              <a:buChar char="◼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59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task- determine the exact ____________ of all of the __________ (the </a:t>
            </a:r>
            <a:r>
              <a:rPr lang="en-US" sz="259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’s, </a:t>
            </a:r>
            <a:r>
              <a:rPr lang="en-US" sz="259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’s, </a:t>
            </a:r>
            <a:r>
              <a:rPr lang="en-US" sz="259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 &amp; </a:t>
            </a:r>
            <a:r>
              <a:rPr lang="en-US" sz="259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’s) in human DNA</a:t>
            </a:r>
          </a:p>
          <a:p>
            <a:pPr marL="438912" marR="0" lvl="0" indent="-324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692"/>
              <a:buFont typeface="Noto Sans Symbols"/>
              <a:buChar char="◼"/>
            </a:pPr>
            <a:endParaRPr lang="en-US" sz="25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marR="0" lvl="0" indent="-324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692"/>
              <a:buFont typeface="Noto Sans Symbols"/>
              <a:buChar char="◼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59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task- Identify which parts of the DNA code for __________________</a:t>
            </a:r>
          </a:p>
          <a:p>
            <a:pPr marL="731520" marR="0" lvl="1" indent="-274319" algn="l" rtl="0">
              <a:lnSpc>
                <a:spcPct val="90000"/>
              </a:lnSpc>
              <a:spcBef>
                <a:spcPts val="444"/>
              </a:spcBef>
              <a:buClr>
                <a:schemeClr val="accent2"/>
              </a:buClr>
              <a:buSzPct val="90818"/>
              <a:buFont typeface="Noto Sans Symbols"/>
              <a:buChar char="▪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information was then used to begin creating </a:t>
            </a:r>
            <a:r>
              <a:rPr lang="en-US" sz="222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linkage</a:t>
            </a:r>
            <a:r>
              <a:rPr lang="en-US" sz="22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maps </a:t>
            </a: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show the exact location of genes on a chromosome.</a:t>
            </a:r>
          </a:p>
        </p:txBody>
      </p:sp>
      <p:pic>
        <p:nvPicPr>
          <p:cNvPr id="129" name="Shape 129" descr="http://pisum.bionet.nsc.ru/PG/31/55_1.gif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59391" y="1773238"/>
            <a:ext cx="4016217" cy="4624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DNA Fingerprinting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______________________________is a unique pattern of bands formed by the fragments from an organism’s DNA.</a:t>
            </a:r>
          </a:p>
          <a:p>
            <a:pPr marL="731520" marR="0" lvl="1" indent="-2743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for evidence at a </a:t>
            </a:r>
            <a:r>
              <a:rPr lang="en-US" sz="2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scene.</a:t>
            </a:r>
          </a:p>
          <a:p>
            <a:pPr marL="731520" marR="0" lvl="1" indent="-2743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in establishing </a:t>
            </a:r>
            <a:r>
              <a:rPr lang="en-US" sz="2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two individuals.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in classification to compare closeness between </a:t>
            </a:r>
            <a:r>
              <a:rPr lang="en-US" sz="2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make DNA fingerprint two processes are typically used</a:t>
            </a:r>
          </a:p>
          <a:p>
            <a:pPr marL="731520" marR="0" lvl="1" indent="-2743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(restriction fragment length polymorphism)- using a restriction enzyme to cut the DNA into small pieces.</a:t>
            </a:r>
          </a:p>
          <a:p>
            <a:pPr marL="731520" marR="0" lvl="1" indent="-2743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Running DNA in a </a:t>
            </a:r>
            <a:r>
              <a:rPr lang="en-US" sz="2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 _____________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A gel is used to separate the pieces of DNA made by the restriction enzyme.  This makes a unique set of bands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0" y="1524000"/>
            <a:ext cx="4267199" cy="4416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DNA from blood or other tissue is cut into various and </a:t>
            </a:r>
            <a:r>
              <a:rPr lang="en-US" sz="2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lengths by specific restriction enzymes (this is called RFLP Analysis).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Next, a gel (with a consistency similar to gelatin) is formed; leaving __________________(or holes) open at one end. 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Small amounts of </a:t>
            </a:r>
            <a:r>
              <a:rPr lang="en-US" sz="2400" dirty="0"/>
              <a:t>____ _______________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(from the RFLP analysis) are placed into these wells.</a:t>
            </a:r>
          </a:p>
        </p:txBody>
      </p:sp>
      <p:pic>
        <p:nvPicPr>
          <p:cNvPr id="338" name="Shape 33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2709281"/>
            <a:ext cx="5029199" cy="231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-76201" y="1519310"/>
            <a:ext cx="5084297" cy="5560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The gel is placed into a solution and ________________________is run through the gel.  The end of the gel with the wells in it is negatively charged and the opposite end is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positvely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charged.</a:t>
            </a:r>
          </a:p>
          <a:p>
            <a:pPr marL="731520" marR="0" lvl="1" indent="-274319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charged DNA fragments travel toward ______________________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the gel.</a:t>
            </a:r>
          </a:p>
          <a:p>
            <a:pPr marL="731520" marR="0" lvl="1" indent="-274319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fragment, the faster it moves through the gel.  Fragments that are the farthest from the well are the smallest.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A stain which sticks to DNA is put on the gel.  This allows the bands to appear clearly.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Shape 34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08097" y="3193366"/>
            <a:ext cx="4212101" cy="183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end result is a unique </a:t>
            </a:r>
            <a:r>
              <a:rPr lang="en-US" sz="2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 ___________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“DNA fingerprints” in the gel.</a:t>
            </a:r>
          </a:p>
        </p:txBody>
      </p:sp>
      <p:pic>
        <p:nvPicPr>
          <p:cNvPr id="352" name="Shape 352" descr="http://nitro.biosci.arizona.edu/courses/EEB208-2008/Lecture07/pics/gel_electrophoresis.gif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905000"/>
            <a:ext cx="4038599" cy="3361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◼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 The Howard’s house was broken into and robbed last week.  Detectives carefully dusted for fingerprints, but the only ones found in the house belonged to the family members.  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◼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appeared that the burglar got into the house by breaking the front window.  As luck would have it, several drops of blood were left on the glass.   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◼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Detectives had 4 suspects &amp; were able to obtain a sample of DNA from each one. 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◼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result was the following DNA fingerprint: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79999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Shape 35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914400"/>
            <a:ext cx="3695699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/>
          <p:nvPr/>
        </p:nvSpPr>
        <p:spPr>
          <a:xfrm>
            <a:off x="4495800" y="4267200"/>
            <a:ext cx="5867400" cy="1938991"/>
          </a:xfrm>
          <a:prstGeom prst="rect">
            <a:avLst/>
          </a:prstGeom>
          <a:noFill/>
          <a:ln>
            <a:noFill/>
          </a:ln>
        </p:spPr>
        <p:txBody>
          <a:bodyPr lIns="685575" tIns="0" rIns="222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Well A:  Marker / Ladder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Well B:  Suspect #1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Well C:  Suspect #2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Well D:  Suspect #3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Well E:  Suspect #4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Well F:  Blood found at the crime scene.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Well G:  Marker / Ladder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one of the above suspects commit the burglary? If so, which one?</a:t>
            </a:r>
          </a:p>
          <a:p>
            <a:pPr marL="731520" marR="0" lvl="1" indent="-2743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Yes, ______________.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purpose of Well A &amp; G?</a:t>
            </a:r>
          </a:p>
          <a:p>
            <a:pPr marL="731520" marR="0" lvl="1" indent="-27431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serve as a _____________.</a:t>
            </a:r>
          </a:p>
        </p:txBody>
      </p:sp>
      <p:pic>
        <p:nvPicPr>
          <p:cNvPr id="367" name="Shape 36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19650" y="2442368"/>
            <a:ext cx="3695699" cy="328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Answer the three questions below using the 3 gels on the top of the previous page: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 A: Which suspect left evidence at the scene of the crime?</a:t>
            </a:r>
          </a:p>
          <a:p>
            <a:pPr marL="731520" marR="0" lvl="1" indent="-27431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dirty="0"/>
              <a:t>______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Shape 374" descr="Picture3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24398" y="1193679"/>
            <a:ext cx="3810001" cy="566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 C: Which deer species (1,2 or 3) is most closely related to the common ancestor?</a:t>
            </a:r>
          </a:p>
          <a:p>
            <a:pPr marL="731520" marR="0" lvl="1" indent="-27431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</a:t>
            </a:r>
          </a:p>
        </p:txBody>
      </p:sp>
      <p:pic>
        <p:nvPicPr>
          <p:cNvPr id="388" name="Shape 388" descr="11-12-~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143000"/>
            <a:ext cx="3657600" cy="4430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Shape 394" descr="Pic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600200"/>
            <a:ext cx="8305799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 descr="http://www.kikm.org/images/Human%20Genome%20Projec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81311" y="1797050"/>
            <a:ext cx="3381375" cy="458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Shape 400" descr="Pic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600200"/>
            <a:ext cx="8305799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/>
          <p:nvPr/>
        </p:nvSpPr>
        <p:spPr>
          <a:xfrm>
            <a:off x="1600200" y="36576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Stevenson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Shape 407" descr="Pic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24000"/>
            <a:ext cx="8305799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 txBox="1"/>
          <p:nvPr/>
        </p:nvSpPr>
        <p:spPr>
          <a:xfrm>
            <a:off x="1600200" y="36576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Stevenson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1676400" y="3962400"/>
            <a:ext cx="16001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Jones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Shape 415" descr="Pic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24000"/>
            <a:ext cx="8305799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/>
          <p:nvPr/>
        </p:nvSpPr>
        <p:spPr>
          <a:xfrm>
            <a:off x="1600200" y="36576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Stevenson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1676400" y="3962400"/>
            <a:ext cx="16001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Jones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1676400" y="4419600"/>
            <a:ext cx="9905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Smith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Shape 424" descr="pic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33400"/>
            <a:ext cx="8229600" cy="609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Shape 430" descr="pic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914400"/>
            <a:ext cx="8229600" cy="5714998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/>
          <p:nvPr/>
        </p:nvSpPr>
        <p:spPr>
          <a:xfrm rot="-2452493">
            <a:off x="5449476" y="2166047"/>
            <a:ext cx="978407" cy="484631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48000" cap="flat" cmpd="thickThin">
            <a:solidFill>
              <a:srgbClr val="AF7E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Shape 4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0"/>
            <a:ext cx="8001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Shape 438"/>
          <p:cNvSpPr txBox="1"/>
          <p:nvPr/>
        </p:nvSpPr>
        <p:spPr>
          <a:xfrm>
            <a:off x="609600" y="3962400"/>
            <a:ext cx="8077199" cy="2800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sheep is the source of the nucleus in the fused cell?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sheep provided an egg cell?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was the nucleus removed from the egg cell?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animal in the above diagram is a clone?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two animals are genetically identical?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at least 2 example of how clones are produced in nature (not a lab)/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lamp receive any genetic material from sheep C?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only had one sheep, instead of three (A,B, and C) above, would it still be possible to make a clone?  If so, which one would it have to be?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a male be used in the cloning process? If so, what roles could he be used for (A, B and/or C?)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Shape 4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0"/>
            <a:ext cx="8001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 txBox="1"/>
          <p:nvPr/>
        </p:nvSpPr>
        <p:spPr>
          <a:xfrm>
            <a:off x="609600" y="3962400"/>
            <a:ext cx="8077199" cy="23083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sheep is the source of the nucleus in the fused cell?</a:t>
            </a:r>
          </a:p>
          <a:p>
            <a:pPr marL="800100" marR="0" lvl="1" indent="-3429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-Sheep A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sheep provided an egg cell?</a:t>
            </a:r>
          </a:p>
          <a:p>
            <a:pPr marL="800100" marR="0" lvl="1" indent="-3429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was the nucleus removed from the egg cell?</a:t>
            </a:r>
          </a:p>
          <a:p>
            <a:pPr marL="800100" marR="0" lvl="1" indent="-3429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-It was missing half of the genetic information that was needed that is necessary to make a clone. (Wanted A’s DNA).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animal in the above diagram is a clone?</a:t>
            </a:r>
          </a:p>
          <a:p>
            <a:pPr marL="800100" marR="0" lvl="1" indent="-3429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-Lamb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Shape 4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0"/>
            <a:ext cx="8001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Shape 452"/>
          <p:cNvSpPr txBox="1"/>
          <p:nvPr/>
        </p:nvSpPr>
        <p:spPr>
          <a:xfrm>
            <a:off x="609600" y="3811012"/>
            <a:ext cx="8077199" cy="30469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 startAt="5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two animals are genetically identical?</a:t>
            </a:r>
          </a:p>
          <a:p>
            <a:pPr marL="800100" marR="0" lvl="1" indent="-3429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-Lamb and Sheep A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 startAt="5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at least 2 example of how clones are produced in nature (not a lab)</a:t>
            </a:r>
          </a:p>
          <a:p>
            <a:pPr marL="800100" marR="0" lvl="1" indent="-3429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-Identical twins, bacteria (binary fission), asexual reproduction (mitosis)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 startAt="5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lamp receive any genetic material from sheep C?</a:t>
            </a:r>
          </a:p>
          <a:p>
            <a:pPr marL="800100" marR="0" lvl="1" indent="-3429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-No, it just lets the cell grow. (Acts as a surrogate).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 startAt="5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only had one sheep, instead of three (A,B, and C) above, would it still be possible to make a clone?  If so, which one would it have to be?</a:t>
            </a:r>
          </a:p>
          <a:p>
            <a:pPr marL="800100" marR="0" lvl="1" indent="-3429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-Yes, it would have to be a female.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 startAt="5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a male be used in the cloning process? If so, what roles could he be used for (A, B and/or C?)</a:t>
            </a:r>
          </a:p>
          <a:p>
            <a:pPr marL="800100" marR="0" lvl="1" indent="-3429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-Yes, he could be A the nucleus donor.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of the Human ____________ Project</a:t>
            </a:r>
          </a:p>
          <a:p>
            <a:pPr marL="731520" marR="0" lvl="1" indent="-2743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Diagnosis of ________ _______________: Cells from an adult or fetus can be used to test for certain genetic disorders.</a:t>
            </a:r>
          </a:p>
          <a:p>
            <a:pPr marL="731520" marR="0" lvl="1" indent="-274319" algn="l" rtl="0">
              <a:spcBef>
                <a:spcPts val="48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 descr="http://www.le.ac.uk/ge/genie/vgec/images/karyotype_sc.p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389431"/>
            <a:ext cx="4038599" cy="339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</a:t>
            </a:r>
            <a:r>
              <a:rPr lang="en-US" sz="3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modifying the genes of an organism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many cases, the genes are modified by inserting genes from another organism.  Another term for this process is </a:t>
            </a:r>
            <a:r>
              <a:rPr lang="en-US" dirty="0"/>
              <a:t>________________________ ______________________________</a:t>
            </a:r>
            <a:endParaRPr lang="en-US" sz="2800" b="1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inserting a normal/working gene into human cells to correct genetic disorders.</a:t>
            </a:r>
          </a:p>
          <a:p>
            <a:pPr marL="731520" marR="0" lvl="1" indent="-27431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often used as a ____________ (which is a way of delivering new genes to existing cells)</a:t>
            </a:r>
          </a:p>
        </p:txBody>
      </p:sp>
      <p:pic>
        <p:nvPicPr>
          <p:cNvPr id="155" name="Shape 155" descr="http://bioinfo2010.files.wordpress.com/2009/07/plasmid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752600"/>
            <a:ext cx="4038599" cy="3366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 inserted into viral DNA.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Viruses infect human cell.</a:t>
            </a:r>
          </a:p>
          <a:p>
            <a:pPr marL="514350" marR="0" lvl="0" indent="-514350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 delivers new DNA into human cells.</a:t>
            </a:r>
          </a:p>
        </p:txBody>
      </p:sp>
      <p:pic>
        <p:nvPicPr>
          <p:cNvPr id="162" name="Shape 162" descr="11-19-~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6046" t="16660" r="3100" b="36800"/>
          <a:stretch/>
        </p:blipFill>
        <p:spPr>
          <a:xfrm>
            <a:off x="4648200" y="1828800"/>
            <a:ext cx="4038599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problems with initial trials of gene therapy included:</a:t>
            </a:r>
          </a:p>
          <a:p>
            <a:pPr marL="731520" marR="0" lvl="1" indent="-2743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gene didn’t stay </a:t>
            </a:r>
            <a:r>
              <a:rPr lang="en-US" sz="2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very long.</a:t>
            </a:r>
          </a:p>
          <a:p>
            <a:pPr marL="731520" marR="0" lvl="1" indent="-2743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cells didn’t </a:t>
            </a:r>
            <a:r>
              <a:rPr lang="en-US" b="1" u="sng" dirty="0"/>
              <a:t>________________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very long.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treatment had to be </a:t>
            </a:r>
            <a:r>
              <a:rPr lang="en-US" b="1" u="sng" dirty="0"/>
              <a:t>_________________  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often.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_____________ _________________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organism that contains the DNA from a different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species.</a:t>
            </a:r>
          </a:p>
          <a:p>
            <a:pPr marL="731520" marR="0" lvl="1" indent="-274319" algn="l" rtl="0">
              <a:spcBef>
                <a:spcPts val="48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\\H0316SFS04\Home$\Staff\lblake\Desktop\0g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39" y="2677886"/>
            <a:ext cx="4178596" cy="250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1486</Words>
  <Application>Microsoft Office PowerPoint</Application>
  <PresentationFormat>On-screen Show (4:3)</PresentationFormat>
  <Paragraphs>121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Noto Sans Symbols</vt:lpstr>
      <vt:lpstr>Tahoma</vt:lpstr>
      <vt:lpstr>Times New Roman</vt:lpstr>
      <vt:lpstr>Module</vt:lpstr>
      <vt:lpstr> DNA Technology</vt:lpstr>
      <vt:lpstr> The Human Genome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Transgenic Animals</vt:lpstr>
      <vt:lpstr>PowerPoint Presentation</vt:lpstr>
      <vt:lpstr>Transgenic Plants (Agriculture)=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DNA Fingerprinting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 the three questions below using the 3 gels on the top of the previous page: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lblake</dc:creator>
  <cp:lastModifiedBy>cthomason@wcpschools.wcpss.local</cp:lastModifiedBy>
  <cp:revision>12</cp:revision>
  <cp:lastPrinted>2019-11-18T13:12:22Z</cp:lastPrinted>
  <dcterms:modified xsi:type="dcterms:W3CDTF">2019-11-18T13:34:16Z</dcterms:modified>
</cp:coreProperties>
</file>