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Lst>
  <p:sldSz cx="9144000" cy="6858000" type="screen4x3"/>
  <p:notesSz cx="6858000" cy="9144000"/>
  <p:embeddedFontLst>
    <p:embeddedFont>
      <p:font typeface="Candara" panose="020E0502030303020204" pitchFamily="34" charset="0"/>
      <p:regular r:id="rId41"/>
      <p:bold r:id="rId42"/>
      <p:italic r:id="rId43"/>
      <p:boldItalic r:id="rId44"/>
    </p:embeddedFont>
    <p:embeddedFont>
      <p:font typeface="Times" panose="02020603050405020304" pitchFamily="18"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44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4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2"/>
          <p:cNvSpPr txBox="1">
            <a:spLocks noGrp="1"/>
          </p:cNvSpPr>
          <p:nvPr>
            <p:ph type="body" idx="1"/>
          </p:nvPr>
        </p:nvSpPr>
        <p:spPr>
          <a:xfrm>
            <a:off x="872067" y="2675467"/>
            <a:ext cx="7408333" cy="3450696"/>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20" name="Google Shape;20;p2"/>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1" name="Google Shape;21;p2"/>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22" name="Google Shape;22;p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23" name="Google Shape;23;p2"/>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11"/>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11" name="Google Shape;111;p11"/>
          <p:cNvSpPr txBox="1">
            <a:spLocks noGrp="1"/>
          </p:cNvSpPr>
          <p:nvPr>
            <p:ph type="body" idx="1"/>
          </p:nvPr>
        </p:nvSpPr>
        <p:spPr>
          <a:xfrm rot="5400000">
            <a:off x="2850886" y="696649"/>
            <a:ext cx="3450696" cy="7408333"/>
          </a:xfrm>
          <a:prstGeom prst="rect">
            <a:avLst/>
          </a:prstGeom>
          <a:noFill/>
          <a:ln>
            <a:noFill/>
          </a:ln>
        </p:spPr>
        <p:txBody>
          <a:bodyPr spcFirstLastPara="1" wrap="square" lIns="91425" tIns="91425" rIns="91425" bIns="91425" anchor="ctr"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112" name="Google Shape;112;p11"/>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3" name="Google Shape;113;p11"/>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4" name="Google Shape;114;p1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115"/>
        <p:cNvGrpSpPr/>
        <p:nvPr/>
      </p:nvGrpSpPr>
      <p:grpSpPr>
        <a:xfrm>
          <a:off x="0" y="0"/>
          <a:ext cx="0" cy="0"/>
          <a:chOff x="0" y="0"/>
          <a:chExt cx="0" cy="0"/>
        </a:xfrm>
      </p:grpSpPr>
      <p:sp>
        <p:nvSpPr>
          <p:cNvPr id="116" name="Google Shape;116;p12"/>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117" name="Google Shape;117;p12"/>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8" name="Google Shape;118;p12"/>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19" name="Google Shape;119;p12"/>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grpSp>
        <p:nvGrpSpPr>
          <p:cNvPr id="120" name="Google Shape;120;p12"/>
          <p:cNvGrpSpPr/>
          <p:nvPr/>
        </p:nvGrpSpPr>
        <p:grpSpPr>
          <a:xfrm>
            <a:off x="211665" y="714191"/>
            <a:ext cx="8723376" cy="1331580"/>
            <a:chOff x="-3905250" y="4294188"/>
            <a:chExt cx="13011150" cy="1892300"/>
          </a:xfrm>
        </p:grpSpPr>
        <p:sp>
          <p:nvSpPr>
            <p:cNvPr id="121" name="Google Shape;121;p12"/>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2" name="Google Shape;122;p12"/>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3" name="Google Shape;123;p12"/>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4" name="Google Shape;124;p12"/>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5" name="Google Shape;125;p12"/>
            <p:cNvSpPr/>
            <p:nvPr/>
          </p:nvSpPr>
          <p:spPr>
            <a:xfrm>
              <a:off x="-3905250" y="4294188"/>
              <a:ext cx="1301115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26" name="Google Shape;126;p12"/>
          <p:cNvSpPr txBox="1">
            <a:spLocks noGrp="1"/>
          </p:cNvSpPr>
          <p:nvPr>
            <p:ph type="title"/>
          </p:nvPr>
        </p:nvSpPr>
        <p:spPr>
          <a:xfrm rot="5400000">
            <a:off x="5414433" y="2662767"/>
            <a:ext cx="4487333" cy="20574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chemeClr val="dk2"/>
              </a:buClr>
              <a:buSzPts val="1400"/>
              <a:buFont typeface="Candara"/>
              <a:buNone/>
              <a:defRPr sz="4400" b="0" i="0" u="none" strike="noStrike" cap="none">
                <a:solidFill>
                  <a:schemeClr val="dk2"/>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27" name="Google Shape;127;p12"/>
          <p:cNvSpPr txBox="1">
            <a:spLocks noGrp="1"/>
          </p:cNvSpPr>
          <p:nvPr>
            <p:ph type="body" idx="1"/>
          </p:nvPr>
        </p:nvSpPr>
        <p:spPr>
          <a:xfrm rot="5400000">
            <a:off x="1223433" y="681567"/>
            <a:ext cx="4487334" cy="6019800"/>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4"/>
        <p:cNvGrpSpPr/>
        <p:nvPr/>
      </p:nvGrpSpPr>
      <p:grpSpPr>
        <a:xfrm>
          <a:off x="0" y="0"/>
          <a:ext cx="0" cy="0"/>
          <a:chOff x="0" y="0"/>
          <a:chExt cx="0" cy="0"/>
        </a:xfrm>
      </p:grpSpPr>
      <p:sp>
        <p:nvSpPr>
          <p:cNvPr id="25" name="Google Shape;25;p3"/>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26" name="Google Shape;26;p3"/>
          <p:cNvGrpSpPr/>
          <p:nvPr/>
        </p:nvGrpSpPr>
        <p:grpSpPr>
          <a:xfrm>
            <a:off x="211665" y="714191"/>
            <a:ext cx="8723376" cy="1329874"/>
            <a:chOff x="-3905251" y="4294188"/>
            <a:chExt cx="13027840" cy="1892300"/>
          </a:xfrm>
        </p:grpSpPr>
        <p:sp>
          <p:nvSpPr>
            <p:cNvPr id="27" name="Google Shape;27;p3"/>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8" name="Google Shape;28;p3"/>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29" name="Google Shape;29;p3"/>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30" name="Google Shape;30;p3"/>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31" name="Google Shape;31;p3"/>
            <p:cNvSpPr/>
            <p:nvPr/>
          </p:nvSpPr>
          <p:spPr>
            <a:xfrm>
              <a:off x="-3905251" y="4294188"/>
              <a:ext cx="1302784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32" name="Google Shape;32;p3"/>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33" name="Google Shape;33;p3"/>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34" name="Google Shape;34;p3"/>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5"/>
        <p:cNvGrpSpPr/>
        <p:nvPr/>
      </p:nvGrpSpPr>
      <p:grpSpPr>
        <a:xfrm>
          <a:off x="0" y="0"/>
          <a:ext cx="0" cy="0"/>
          <a:chOff x="0" y="0"/>
          <a:chExt cx="0" cy="0"/>
        </a:xfrm>
      </p:grpSpPr>
      <p:sp>
        <p:nvSpPr>
          <p:cNvPr id="36" name="Google Shape;36;p4"/>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37" name="Google Shape;37;p4"/>
          <p:cNvGrpSpPr/>
          <p:nvPr/>
        </p:nvGrpSpPr>
        <p:grpSpPr>
          <a:xfrm>
            <a:off x="211665" y="5353963"/>
            <a:ext cx="8723376" cy="1331580"/>
            <a:chOff x="-3905250" y="4294188"/>
            <a:chExt cx="13011150" cy="1892300"/>
          </a:xfrm>
        </p:grpSpPr>
        <p:sp>
          <p:nvSpPr>
            <p:cNvPr id="38" name="Google Shape;38;p4"/>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39" name="Google Shape;39;p4"/>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0" name="Google Shape;40;p4"/>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1" name="Google Shape;41;p4"/>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42" name="Google Shape;42;p4"/>
            <p:cNvSpPr/>
            <p:nvPr/>
          </p:nvSpPr>
          <p:spPr>
            <a:xfrm>
              <a:off x="-3905250" y="4294188"/>
              <a:ext cx="1301115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43" name="Google Shape;43;p4"/>
          <p:cNvSpPr txBox="1">
            <a:spLocks noGrp="1"/>
          </p:cNvSpPr>
          <p:nvPr>
            <p:ph type="ctrTitle"/>
          </p:nvPr>
        </p:nvSpPr>
        <p:spPr>
          <a:xfrm>
            <a:off x="685800" y="1600200"/>
            <a:ext cx="7772400" cy="1780108"/>
          </a:xfrm>
          <a:prstGeom prst="rect">
            <a:avLst/>
          </a:prstGeom>
          <a:noFill/>
          <a:ln>
            <a:noFill/>
          </a:ln>
        </p:spPr>
        <p:txBody>
          <a:bodyPr spcFirstLastPara="1" wrap="square" lIns="91425" tIns="91425" rIns="91425" bIns="91425" anchor="b"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44" name="Google Shape;44;p4"/>
          <p:cNvSpPr txBox="1">
            <a:spLocks noGrp="1"/>
          </p:cNvSpPr>
          <p:nvPr>
            <p:ph type="subTitle" idx="1"/>
          </p:nvPr>
        </p:nvSpPr>
        <p:spPr>
          <a:xfrm>
            <a:off x="1371600" y="3556001"/>
            <a:ext cx="6400800" cy="1473200"/>
          </a:xfrm>
          <a:prstGeom prst="rect">
            <a:avLst/>
          </a:prstGeom>
          <a:noFill/>
          <a:ln>
            <a:noFill/>
          </a:ln>
        </p:spPr>
        <p:txBody>
          <a:bodyPr spcFirstLastPara="1" wrap="square" lIns="91425" tIns="91425" rIns="91425" bIns="91425" anchor="t" anchorCtr="0">
            <a:noAutofit/>
          </a:bodyPr>
          <a:lstStyle>
            <a:lvl1pPr marL="0" marR="0" lvl="0" indent="0" algn="ctr" rtl="0">
              <a:spcBef>
                <a:spcPts val="400"/>
              </a:spcBef>
              <a:spcAft>
                <a:spcPts val="0"/>
              </a:spcAft>
              <a:buClr>
                <a:schemeClr val="accent1"/>
              </a:buClr>
              <a:buSzPts val="2400"/>
              <a:buFont typeface="Noto Sans Symbols"/>
              <a:buNone/>
              <a:defRPr sz="2000" b="0" i="0" u="none" strike="noStrike" cap="none">
                <a:solidFill>
                  <a:srgbClr val="FFFFFF"/>
                </a:solidFill>
                <a:latin typeface="Candara"/>
                <a:ea typeface="Candara"/>
                <a:cs typeface="Candara"/>
                <a:sym typeface="Candara"/>
              </a:defRPr>
            </a:lvl1pPr>
            <a:lvl2pPr marL="457200" marR="0" lvl="1" indent="0" algn="ctr" rtl="0">
              <a:spcBef>
                <a:spcPts val="440"/>
              </a:spcBef>
              <a:spcAft>
                <a:spcPts val="0"/>
              </a:spcAft>
              <a:buClr>
                <a:schemeClr val="accent1"/>
              </a:buClr>
              <a:buSzPts val="2200"/>
              <a:buFont typeface="Noto Sans Symbols"/>
              <a:buNone/>
              <a:defRPr sz="2200" b="0" i="0" u="none" strike="noStrike" cap="none">
                <a:solidFill>
                  <a:srgbClr val="888888"/>
                </a:solidFill>
                <a:latin typeface="Candara"/>
                <a:ea typeface="Candara"/>
                <a:cs typeface="Candara"/>
                <a:sym typeface="Candara"/>
              </a:defRPr>
            </a:lvl2pPr>
            <a:lvl3pPr marL="914400" marR="0" lvl="2" indent="0" algn="ctr" rtl="0">
              <a:spcBef>
                <a:spcPts val="400"/>
              </a:spcBef>
              <a:spcAft>
                <a:spcPts val="0"/>
              </a:spcAft>
              <a:buClr>
                <a:schemeClr val="accent1"/>
              </a:buClr>
              <a:buSzPts val="2000"/>
              <a:buFont typeface="Noto Sans Symbols"/>
              <a:buNone/>
              <a:defRPr sz="2000" b="0" i="0" u="none" strike="noStrike" cap="none">
                <a:solidFill>
                  <a:srgbClr val="888888"/>
                </a:solidFill>
                <a:latin typeface="Candara"/>
                <a:ea typeface="Candara"/>
                <a:cs typeface="Candara"/>
                <a:sym typeface="Candara"/>
              </a:defRPr>
            </a:lvl3pPr>
            <a:lvl4pPr marL="1371600" marR="0" lvl="3" indent="0" algn="ctr" rtl="0">
              <a:spcBef>
                <a:spcPts val="360"/>
              </a:spcBef>
              <a:spcAft>
                <a:spcPts val="0"/>
              </a:spcAft>
              <a:buClr>
                <a:schemeClr val="accent1"/>
              </a:buClr>
              <a:buSzPts val="1800"/>
              <a:buFont typeface="Noto Sans Symbols"/>
              <a:buNone/>
              <a:defRPr sz="1800" b="0" i="0" u="none" strike="noStrike" cap="none">
                <a:solidFill>
                  <a:srgbClr val="888888"/>
                </a:solidFill>
                <a:latin typeface="Candara"/>
                <a:ea typeface="Candara"/>
                <a:cs typeface="Candara"/>
                <a:sym typeface="Candara"/>
              </a:defRPr>
            </a:lvl4pPr>
            <a:lvl5pPr marL="1828800" marR="0" lvl="4" indent="0" algn="ctr" rtl="0">
              <a:spcBef>
                <a:spcPts val="320"/>
              </a:spcBef>
              <a:spcAft>
                <a:spcPts val="0"/>
              </a:spcAft>
              <a:buClr>
                <a:schemeClr val="accent1"/>
              </a:buClr>
              <a:buSzPts val="1600"/>
              <a:buFont typeface="Noto Sans Symbols"/>
              <a:buNone/>
              <a:defRPr sz="1600" b="0" i="0" u="none" strike="noStrike" cap="none">
                <a:solidFill>
                  <a:srgbClr val="888888"/>
                </a:solidFill>
                <a:latin typeface="Candara"/>
                <a:ea typeface="Candara"/>
                <a:cs typeface="Candara"/>
                <a:sym typeface="Candara"/>
              </a:defRPr>
            </a:lvl5pPr>
            <a:lvl6pPr marL="2286000" marR="0" lvl="5" indent="0"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2743200" marR="0" lvl="6" indent="0"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200400" marR="0" lvl="7" indent="0"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3657600" marR="0" lvl="8" indent="0" algn="ctr"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45" name="Google Shape;45;p4"/>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46" name="Google Shape;46;p4"/>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47" name="Google Shape;47;p4"/>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8"/>
        <p:cNvGrpSpPr/>
        <p:nvPr/>
      </p:nvGrpSpPr>
      <p:grpSpPr>
        <a:xfrm>
          <a:off x="0" y="0"/>
          <a:ext cx="0" cy="0"/>
          <a:chOff x="0" y="0"/>
          <a:chExt cx="0" cy="0"/>
        </a:xfrm>
      </p:grpSpPr>
      <p:sp>
        <p:nvSpPr>
          <p:cNvPr id="49" name="Google Shape;49;p5"/>
          <p:cNvSpPr/>
          <p:nvPr/>
        </p:nvSpPr>
        <p:spPr>
          <a:xfrm>
            <a:off x="228600" y="228600"/>
            <a:ext cx="8695944" cy="4736592"/>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50" name="Google Shape;50;p5"/>
          <p:cNvSpPr/>
          <p:nvPr/>
        </p:nvSpPr>
        <p:spPr>
          <a:xfrm>
            <a:off x="6047438" y="4203592"/>
            <a:ext cx="2876429" cy="714026"/>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1" name="Google Shape;51;p5"/>
          <p:cNvSpPr/>
          <p:nvPr/>
        </p:nvSpPr>
        <p:spPr>
          <a:xfrm>
            <a:off x="2619320" y="4075290"/>
            <a:ext cx="5544515" cy="850138"/>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2" name="Google Shape;52;p5"/>
          <p:cNvSpPr/>
          <p:nvPr/>
        </p:nvSpPr>
        <p:spPr>
          <a:xfrm>
            <a:off x="2828728" y="4087562"/>
            <a:ext cx="5467980" cy="774272"/>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3" name="Google Shape;53;p5"/>
          <p:cNvSpPr/>
          <p:nvPr/>
        </p:nvSpPr>
        <p:spPr>
          <a:xfrm>
            <a:off x="5609489" y="4074174"/>
            <a:ext cx="3308000" cy="651549"/>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4" name="Google Shape;54;p5"/>
          <p:cNvSpPr/>
          <p:nvPr/>
        </p:nvSpPr>
        <p:spPr>
          <a:xfrm>
            <a:off x="211665" y="4058555"/>
            <a:ext cx="8723376" cy="1329874"/>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55" name="Google Shape;55;p5"/>
          <p:cNvSpPr txBox="1">
            <a:spLocks noGrp="1"/>
          </p:cNvSpPr>
          <p:nvPr>
            <p:ph type="title"/>
          </p:nvPr>
        </p:nvSpPr>
        <p:spPr>
          <a:xfrm>
            <a:off x="690032" y="2463560"/>
            <a:ext cx="7772400" cy="1524000"/>
          </a:xfrm>
          <a:prstGeom prst="rect">
            <a:avLst/>
          </a:prstGeom>
          <a:noFill/>
          <a:ln>
            <a:noFill/>
          </a:ln>
        </p:spPr>
        <p:txBody>
          <a:bodyPr spcFirstLastPara="1" wrap="square" lIns="91425" tIns="91425" rIns="91425" bIns="91425" anchor="t"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56" name="Google Shape;56;p5"/>
          <p:cNvSpPr txBox="1">
            <a:spLocks noGrp="1"/>
          </p:cNvSpPr>
          <p:nvPr>
            <p:ph type="body" idx="1"/>
          </p:nvPr>
        </p:nvSpPr>
        <p:spPr>
          <a:xfrm>
            <a:off x="1367365" y="1437448"/>
            <a:ext cx="6417734" cy="939801"/>
          </a:xfrm>
          <a:prstGeom prst="rect">
            <a:avLst/>
          </a:prstGeom>
          <a:noFill/>
          <a:ln>
            <a:noFill/>
          </a:ln>
        </p:spPr>
        <p:txBody>
          <a:bodyPr spcFirstLastPara="1" wrap="square" lIns="91425" tIns="91425" rIns="91425" bIns="91425" anchor="b" anchorCtr="0">
            <a:noAutofit/>
          </a:bodyPr>
          <a:lstStyle>
            <a:lvl1pPr marL="457200" marR="0" lvl="0" indent="-228600" algn="ctr" rtl="0">
              <a:spcBef>
                <a:spcPts val="400"/>
              </a:spcBef>
              <a:spcAft>
                <a:spcPts val="0"/>
              </a:spcAft>
              <a:buClr>
                <a:schemeClr val="accent1"/>
              </a:buClr>
              <a:buSzPts val="2400"/>
              <a:buFont typeface="Noto Sans Symbols"/>
              <a:buNone/>
              <a:defRPr sz="2000" b="0" i="0" u="none" strike="noStrike" cap="none">
                <a:solidFill>
                  <a:srgbClr val="FFFFFF"/>
                </a:solidFill>
                <a:latin typeface="Candara"/>
                <a:ea typeface="Candara"/>
                <a:cs typeface="Candara"/>
                <a:sym typeface="Candara"/>
              </a:defRPr>
            </a:lvl1pPr>
            <a:lvl2pPr marL="914400" marR="0" lvl="1" indent="-228600" algn="l" rtl="0">
              <a:spcBef>
                <a:spcPts val="360"/>
              </a:spcBef>
              <a:spcAft>
                <a:spcPts val="0"/>
              </a:spcAft>
              <a:buClr>
                <a:schemeClr val="accent1"/>
              </a:buClr>
              <a:buSzPts val="2200"/>
              <a:buFont typeface="Noto Sans Symbols"/>
              <a:buNone/>
              <a:defRPr sz="1800" b="0" i="0" u="none" strike="noStrike" cap="none">
                <a:solidFill>
                  <a:srgbClr val="888888"/>
                </a:solidFill>
                <a:latin typeface="Candara"/>
                <a:ea typeface="Candara"/>
                <a:cs typeface="Candara"/>
                <a:sym typeface="Candara"/>
              </a:defRPr>
            </a:lvl2pPr>
            <a:lvl3pPr marL="1371600" marR="0" lvl="2" indent="-228600" algn="l" rtl="0">
              <a:spcBef>
                <a:spcPts val="320"/>
              </a:spcBef>
              <a:spcAft>
                <a:spcPts val="0"/>
              </a:spcAft>
              <a:buClr>
                <a:schemeClr val="accent1"/>
              </a:buClr>
              <a:buSzPts val="2000"/>
              <a:buFont typeface="Noto Sans Symbols"/>
              <a:buNone/>
              <a:defRPr sz="1600" b="0" i="0" u="none" strike="noStrike" cap="none">
                <a:solidFill>
                  <a:srgbClr val="888888"/>
                </a:solidFill>
                <a:latin typeface="Candara"/>
                <a:ea typeface="Candara"/>
                <a:cs typeface="Candara"/>
                <a:sym typeface="Candara"/>
              </a:defRPr>
            </a:lvl3pPr>
            <a:lvl4pPr marL="1828800" marR="0" lvl="3" indent="-228600" algn="l" rtl="0">
              <a:spcBef>
                <a:spcPts val="280"/>
              </a:spcBef>
              <a:spcAft>
                <a:spcPts val="0"/>
              </a:spcAft>
              <a:buClr>
                <a:schemeClr val="accent1"/>
              </a:buClr>
              <a:buSzPts val="1800"/>
              <a:buFont typeface="Noto Sans Symbols"/>
              <a:buNone/>
              <a:defRPr sz="1400" b="0" i="0" u="none" strike="noStrike" cap="none">
                <a:solidFill>
                  <a:srgbClr val="888888"/>
                </a:solidFill>
                <a:latin typeface="Candara"/>
                <a:ea typeface="Candara"/>
                <a:cs typeface="Candara"/>
                <a:sym typeface="Candara"/>
              </a:defRPr>
            </a:lvl4pPr>
            <a:lvl5pPr marL="2286000" marR="0" lvl="4" indent="-228600" algn="l" rtl="0">
              <a:spcBef>
                <a:spcPts val="280"/>
              </a:spcBef>
              <a:spcAft>
                <a:spcPts val="0"/>
              </a:spcAft>
              <a:buClr>
                <a:schemeClr val="accent1"/>
              </a:buClr>
              <a:buSzPts val="1600"/>
              <a:buFont typeface="Noto Sans Symbols"/>
              <a:buNone/>
              <a:defRPr sz="1400" b="0" i="0" u="none" strike="noStrike" cap="none">
                <a:solidFill>
                  <a:srgbClr val="888888"/>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400" b="0" i="0" u="none" strike="noStrike" cap="none">
                <a:solidFill>
                  <a:srgbClr val="888888"/>
                </a:solidFill>
                <a:latin typeface="Candara"/>
                <a:ea typeface="Candara"/>
                <a:cs typeface="Candara"/>
                <a:sym typeface="Candara"/>
              </a:defRPr>
            </a:lvl9pPr>
          </a:lstStyle>
          <a:p>
            <a:endParaRPr/>
          </a:p>
        </p:txBody>
      </p:sp>
      <p:sp>
        <p:nvSpPr>
          <p:cNvPr id="57" name="Google Shape;57;p5"/>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8" name="Google Shape;58;p5"/>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59" name="Google Shape;59;p5"/>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6"/>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2" name="Google Shape;62;p6"/>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3" name="Google Shape;63;p6"/>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64" name="Google Shape;64;p6"/>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65" name="Google Shape;65;p6"/>
          <p:cNvSpPr txBox="1">
            <a:spLocks noGrp="1"/>
          </p:cNvSpPr>
          <p:nvPr>
            <p:ph type="body" idx="1"/>
          </p:nvPr>
        </p:nvSpPr>
        <p:spPr>
          <a:xfrm>
            <a:off x="676655" y="2679192"/>
            <a:ext cx="3822192" cy="3447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
        <p:nvSpPr>
          <p:cNvPr id="66" name="Google Shape;66;p6"/>
          <p:cNvSpPr txBox="1">
            <a:spLocks noGrp="1"/>
          </p:cNvSpPr>
          <p:nvPr>
            <p:ph type="body" idx="2"/>
          </p:nvPr>
        </p:nvSpPr>
        <p:spPr>
          <a:xfrm>
            <a:off x="4645152" y="2679192"/>
            <a:ext cx="3822192" cy="3447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7"/>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69" name="Google Shape;69;p7"/>
          <p:cNvSpPr txBox="1">
            <a:spLocks noGrp="1"/>
          </p:cNvSpPr>
          <p:nvPr>
            <p:ph type="body" idx="1"/>
          </p:nvPr>
        </p:nvSpPr>
        <p:spPr>
          <a:xfrm>
            <a:off x="676656" y="2678114"/>
            <a:ext cx="3822192" cy="63976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2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20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8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70" name="Google Shape;70;p7"/>
          <p:cNvSpPr txBox="1">
            <a:spLocks noGrp="1"/>
          </p:cNvSpPr>
          <p:nvPr>
            <p:ph type="body" idx="2"/>
          </p:nvPr>
        </p:nvSpPr>
        <p:spPr>
          <a:xfrm>
            <a:off x="677332" y="3429000"/>
            <a:ext cx="3820055" cy="2697163"/>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71" name="Google Shape;71;p7"/>
          <p:cNvSpPr txBox="1">
            <a:spLocks noGrp="1"/>
          </p:cNvSpPr>
          <p:nvPr>
            <p:ph type="body" idx="3"/>
          </p:nvPr>
        </p:nvSpPr>
        <p:spPr>
          <a:xfrm>
            <a:off x="4648200" y="2678113"/>
            <a:ext cx="3822192" cy="63976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480"/>
              </a:spcBef>
              <a:spcAft>
                <a:spcPts val="0"/>
              </a:spcAft>
              <a:buClr>
                <a:schemeClr val="accent1"/>
              </a:buClr>
              <a:buSzPts val="2400"/>
              <a:buFont typeface="Noto Sans Symbols"/>
              <a:buNone/>
              <a:defRPr sz="2400" b="0" i="0" u="none" strike="noStrike" cap="none">
                <a:solidFill>
                  <a:schemeClr val="dk2"/>
                </a:solidFill>
                <a:latin typeface="Candara"/>
                <a:ea typeface="Candara"/>
                <a:cs typeface="Candara"/>
                <a:sym typeface="Candara"/>
              </a:defRPr>
            </a:lvl1pPr>
            <a:lvl2pPr marL="914400" marR="0" lvl="1" indent="-228600" algn="l" rtl="0">
              <a:spcBef>
                <a:spcPts val="400"/>
              </a:spcBef>
              <a:spcAft>
                <a:spcPts val="0"/>
              </a:spcAft>
              <a:buClr>
                <a:schemeClr val="accent1"/>
              </a:buClr>
              <a:buSzPts val="2200"/>
              <a:buFont typeface="Noto Sans Symbols"/>
              <a:buNone/>
              <a:defRPr sz="2000" b="1" i="0" u="none" strike="noStrike" cap="none">
                <a:solidFill>
                  <a:schemeClr val="dk2"/>
                </a:solidFill>
                <a:latin typeface="Candara"/>
                <a:ea typeface="Candara"/>
                <a:cs typeface="Candara"/>
                <a:sym typeface="Candara"/>
              </a:defRPr>
            </a:lvl2pPr>
            <a:lvl3pPr marL="1371600" marR="0" lvl="2" indent="-228600" algn="l" rtl="0">
              <a:spcBef>
                <a:spcPts val="360"/>
              </a:spcBef>
              <a:spcAft>
                <a:spcPts val="0"/>
              </a:spcAft>
              <a:buClr>
                <a:schemeClr val="accent1"/>
              </a:buClr>
              <a:buSzPts val="2000"/>
              <a:buFont typeface="Noto Sans Symbols"/>
              <a:buNone/>
              <a:defRPr sz="1800" b="1" i="0" u="none" strike="noStrike" cap="none">
                <a:solidFill>
                  <a:schemeClr val="dk2"/>
                </a:solidFill>
                <a:latin typeface="Candara"/>
                <a:ea typeface="Candara"/>
                <a:cs typeface="Candara"/>
                <a:sym typeface="Candara"/>
              </a:defRPr>
            </a:lvl3pPr>
            <a:lvl4pPr marL="1828800" marR="0" lvl="3" indent="-228600" algn="l" rtl="0">
              <a:spcBef>
                <a:spcPts val="320"/>
              </a:spcBef>
              <a:spcAft>
                <a:spcPts val="0"/>
              </a:spcAft>
              <a:buClr>
                <a:schemeClr val="accent1"/>
              </a:buClr>
              <a:buSzPts val="1800"/>
              <a:buFont typeface="Noto Sans Symbols"/>
              <a:buNone/>
              <a:defRPr sz="1600" b="1" i="0" u="none" strike="noStrike" cap="none">
                <a:solidFill>
                  <a:schemeClr val="dk2"/>
                </a:solidFill>
                <a:latin typeface="Candara"/>
                <a:ea typeface="Candara"/>
                <a:cs typeface="Candara"/>
                <a:sym typeface="Candara"/>
              </a:defRPr>
            </a:lvl4pPr>
            <a:lvl5pPr marL="2286000" marR="0" lvl="4" indent="-228600" algn="l" rtl="0">
              <a:spcBef>
                <a:spcPts val="320"/>
              </a:spcBef>
              <a:spcAft>
                <a:spcPts val="0"/>
              </a:spcAft>
              <a:buClr>
                <a:schemeClr val="accent1"/>
              </a:buClr>
              <a:buSzPts val="1600"/>
              <a:buFont typeface="Noto Sans Symbols"/>
              <a:buNone/>
              <a:defRPr sz="1600" b="1"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1600" b="1" i="0" u="none" strike="noStrike" cap="none">
                <a:solidFill>
                  <a:schemeClr val="dk2"/>
                </a:solidFill>
                <a:latin typeface="Candara"/>
                <a:ea typeface="Candara"/>
                <a:cs typeface="Candara"/>
                <a:sym typeface="Candara"/>
              </a:defRPr>
            </a:lvl9pPr>
          </a:lstStyle>
          <a:p>
            <a:endParaRPr/>
          </a:p>
        </p:txBody>
      </p:sp>
      <p:sp>
        <p:nvSpPr>
          <p:cNvPr id="72" name="Google Shape;72;p7"/>
          <p:cNvSpPr txBox="1">
            <a:spLocks noGrp="1"/>
          </p:cNvSpPr>
          <p:nvPr>
            <p:ph type="body" idx="4"/>
          </p:nvPr>
        </p:nvSpPr>
        <p:spPr>
          <a:xfrm>
            <a:off x="4645025" y="3429000"/>
            <a:ext cx="3822192" cy="2697163"/>
          </a:xfrm>
          <a:prstGeom prst="rect">
            <a:avLst/>
          </a:prstGeom>
          <a:noFill/>
          <a:ln>
            <a:noFill/>
          </a:ln>
        </p:spPr>
        <p:txBody>
          <a:bodyPr spcFirstLastPara="1" wrap="square" lIns="91425" tIns="91425" rIns="91425" bIns="91425" anchor="t" anchorCtr="0">
            <a:noAutofit/>
          </a:bodyPr>
          <a:lstStyle>
            <a:lvl1pPr marL="457200" marR="0" lvl="0"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1pPr>
            <a:lvl2pPr marL="914400" marR="0" lvl="1"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2pPr>
            <a:lvl3pPr marL="1371600" marR="0" lvl="2"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3pPr>
            <a:lvl4pPr marL="1828800" marR="0" lvl="3"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4pPr>
            <a:lvl5pPr marL="2286000" marR="0" lvl="4" indent="-317500" algn="l" rtl="0">
              <a:spcBef>
                <a:spcPts val="280"/>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5pPr>
            <a:lvl6pPr marL="2743200" marR="0" lvl="5"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6pPr>
            <a:lvl7pPr marL="3200400" marR="0" lvl="6"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7pPr>
            <a:lvl8pPr marL="3657600" marR="0" lvl="7"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8pPr>
            <a:lvl9pPr marL="4114800" marR="0" lvl="8" indent="-330200" algn="l" rtl="0">
              <a:spcBef>
                <a:spcPts val="384"/>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9pPr>
          </a:lstStyle>
          <a:p>
            <a:endParaRPr/>
          </a:p>
        </p:txBody>
      </p:sp>
      <p:sp>
        <p:nvSpPr>
          <p:cNvPr id="73" name="Google Shape;73;p7"/>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4" name="Google Shape;74;p7"/>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5" name="Google Shape;75;p7"/>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8"/>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78" name="Google Shape;78;p8"/>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79" name="Google Shape;79;p8"/>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0" name="Google Shape;80;p8"/>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1"/>
        <p:cNvGrpSpPr/>
        <p:nvPr/>
      </p:nvGrpSpPr>
      <p:grpSpPr>
        <a:xfrm>
          <a:off x="0" y="0"/>
          <a:ext cx="0" cy="0"/>
          <a:chOff x="0" y="0"/>
          <a:chExt cx="0" cy="0"/>
        </a:xfrm>
      </p:grpSpPr>
      <p:sp>
        <p:nvSpPr>
          <p:cNvPr id="82" name="Google Shape;82;p9"/>
          <p:cNvSpPr/>
          <p:nvPr/>
        </p:nvSpPr>
        <p:spPr>
          <a:xfrm>
            <a:off x="228600" y="228600"/>
            <a:ext cx="8695944" cy="1426464"/>
          </a:xfrm>
          <a:prstGeom prst="roundRect">
            <a:avLst>
              <a:gd name="adj" fmla="val 7136"/>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sp>
        <p:nvSpPr>
          <p:cNvPr id="83" name="Google Shape;83;p9"/>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4" name="Google Shape;84;p9"/>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85" name="Google Shape;85;p9"/>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86" name="Google Shape;86;p9"/>
          <p:cNvSpPr txBox="1">
            <a:spLocks noGrp="1"/>
          </p:cNvSpPr>
          <p:nvPr>
            <p:ph type="body" idx="1"/>
          </p:nvPr>
        </p:nvSpPr>
        <p:spPr>
          <a:xfrm>
            <a:off x="914400" y="3581400"/>
            <a:ext cx="3352800" cy="1905001"/>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Clr>
                <a:schemeClr val="accent1"/>
              </a:buClr>
              <a:buSzPts val="2400"/>
              <a:buFont typeface="Noto Sans Symbols"/>
              <a:buNone/>
              <a:defRPr sz="1800" b="0" i="0" u="none" strike="noStrike" cap="none">
                <a:solidFill>
                  <a:schemeClr val="dk2"/>
                </a:solidFill>
                <a:latin typeface="Candara"/>
                <a:ea typeface="Candara"/>
                <a:cs typeface="Candara"/>
                <a:sym typeface="Candara"/>
              </a:defRPr>
            </a:lvl1pPr>
            <a:lvl2pPr marL="914400" marR="0" lvl="1" indent="-228600" algn="l" rtl="0">
              <a:spcBef>
                <a:spcPts val="600"/>
              </a:spcBef>
              <a:spcAft>
                <a:spcPts val="0"/>
              </a:spcAft>
              <a:buClr>
                <a:schemeClr val="accent1"/>
              </a:buClr>
              <a:buSzPts val="2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2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18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16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9pPr>
          </a:lstStyle>
          <a:p>
            <a:endParaRPr/>
          </a:p>
        </p:txBody>
      </p:sp>
      <p:grpSp>
        <p:nvGrpSpPr>
          <p:cNvPr id="87" name="Google Shape;87;p9"/>
          <p:cNvGrpSpPr/>
          <p:nvPr/>
        </p:nvGrpSpPr>
        <p:grpSpPr>
          <a:xfrm>
            <a:off x="211665" y="714191"/>
            <a:ext cx="8723376" cy="1331580"/>
            <a:chOff x="-3905250" y="4294188"/>
            <a:chExt cx="13011150" cy="1892300"/>
          </a:xfrm>
        </p:grpSpPr>
        <p:sp>
          <p:nvSpPr>
            <p:cNvPr id="88" name="Google Shape;88;p9"/>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89" name="Google Shape;89;p9"/>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0" name="Google Shape;90;p9"/>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1" name="Google Shape;91;p9"/>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2" name="Google Shape;92;p9"/>
            <p:cNvSpPr/>
            <p:nvPr/>
          </p:nvSpPr>
          <p:spPr>
            <a:xfrm>
              <a:off x="-3905250" y="4294188"/>
              <a:ext cx="1301115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93" name="Google Shape;93;p9"/>
          <p:cNvSpPr txBox="1">
            <a:spLocks noGrp="1"/>
          </p:cNvSpPr>
          <p:nvPr>
            <p:ph type="title"/>
          </p:nvPr>
        </p:nvSpPr>
        <p:spPr>
          <a:xfrm>
            <a:off x="914400" y="2286000"/>
            <a:ext cx="3352800" cy="125272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chemeClr val="dk2"/>
              </a:buClr>
              <a:buSzPts val="1400"/>
              <a:buFont typeface="Candara"/>
              <a:buNone/>
              <a:defRPr sz="3200" b="0" i="0" u="none" strike="noStrike" cap="none">
                <a:solidFill>
                  <a:schemeClr val="dk2"/>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94" name="Google Shape;94;p9"/>
          <p:cNvSpPr txBox="1">
            <a:spLocks noGrp="1"/>
          </p:cNvSpPr>
          <p:nvPr>
            <p:ph type="body" idx="2"/>
          </p:nvPr>
        </p:nvSpPr>
        <p:spPr>
          <a:xfrm>
            <a:off x="4651962" y="1828800"/>
            <a:ext cx="3904076" cy="3810000"/>
          </a:xfrm>
          <a:prstGeom prst="rect">
            <a:avLst/>
          </a:prstGeom>
          <a:noFill/>
          <a:ln>
            <a:noFill/>
          </a:ln>
        </p:spPr>
        <p:txBody>
          <a:bodyPr spcFirstLastPara="1" wrap="square" lIns="91425" tIns="91425" rIns="91425" bIns="91425" anchor="ctr" anchorCtr="0">
            <a:noAutofit/>
          </a:bodyPr>
          <a:lstStyle>
            <a:lvl1pPr marL="457200" marR="0" lvl="0" indent="-368300" algn="l" rtl="0">
              <a:spcBef>
                <a:spcPts val="440"/>
              </a:spcBef>
              <a:spcAft>
                <a:spcPts val="0"/>
              </a:spcAft>
              <a:buClr>
                <a:schemeClr val="lt1"/>
              </a:buClr>
              <a:buSzPts val="2200"/>
              <a:buFont typeface="Noto Sans Symbols"/>
              <a:buChar char="∗"/>
              <a:defRPr sz="2200" b="0" i="0" u="none" strike="noStrike" cap="none">
                <a:solidFill>
                  <a:schemeClr val="dk2"/>
                </a:solidFill>
                <a:latin typeface="Candara"/>
                <a:ea typeface="Candara"/>
                <a:cs typeface="Candara"/>
                <a:sym typeface="Candara"/>
              </a:defRPr>
            </a:lvl1pPr>
            <a:lvl2pPr marL="914400" marR="0" lvl="1" indent="-355600" algn="l" rtl="0">
              <a:spcBef>
                <a:spcPts val="400"/>
              </a:spcBef>
              <a:spcAft>
                <a:spcPts val="0"/>
              </a:spcAft>
              <a:buClr>
                <a:schemeClr val="lt1"/>
              </a:buClr>
              <a:buSzPts val="2000"/>
              <a:buFont typeface="Noto Sans Symbols"/>
              <a:buChar char="∗"/>
              <a:defRPr sz="2000" b="0" i="0" u="none" strike="noStrike" cap="none">
                <a:solidFill>
                  <a:schemeClr val="dk2"/>
                </a:solidFill>
                <a:latin typeface="Candara"/>
                <a:ea typeface="Candara"/>
                <a:cs typeface="Candara"/>
                <a:sym typeface="Candara"/>
              </a:defRPr>
            </a:lvl2pPr>
            <a:lvl3pPr marL="1371600" marR="0" lvl="2" indent="-342900" algn="l" rtl="0">
              <a:spcBef>
                <a:spcPts val="360"/>
              </a:spcBef>
              <a:spcAft>
                <a:spcPts val="0"/>
              </a:spcAft>
              <a:buClr>
                <a:schemeClr val="lt1"/>
              </a:buClr>
              <a:buSzPts val="1800"/>
              <a:buFont typeface="Noto Sans Symbols"/>
              <a:buChar char="∗"/>
              <a:defRPr sz="1800" b="0" i="0" u="none" strike="noStrike" cap="none">
                <a:solidFill>
                  <a:schemeClr val="dk2"/>
                </a:solidFill>
                <a:latin typeface="Candara"/>
                <a:ea typeface="Candara"/>
                <a:cs typeface="Candara"/>
                <a:sym typeface="Candara"/>
              </a:defRPr>
            </a:lvl3pPr>
            <a:lvl4pPr marL="1828800" marR="0" lvl="3"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l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6pPr>
            <a:lvl7pPr marL="3200400" marR="0" lvl="6"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7pPr>
            <a:lvl8pPr marL="3657600" marR="0" lvl="7"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8pPr>
            <a:lvl9pPr marL="4114800" marR="0" lvl="8" indent="-355600" algn="l" rtl="0">
              <a:spcBef>
                <a:spcPts val="384"/>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5"/>
        <p:cNvGrpSpPr/>
        <p:nvPr/>
      </p:nvGrpSpPr>
      <p:grpSpPr>
        <a:xfrm>
          <a:off x="0" y="0"/>
          <a:ext cx="0" cy="0"/>
          <a:chOff x="0" y="0"/>
          <a:chExt cx="0" cy="0"/>
        </a:xfrm>
      </p:grpSpPr>
      <p:sp>
        <p:nvSpPr>
          <p:cNvPr id="96" name="Google Shape;96;p10"/>
          <p:cNvSpPr/>
          <p:nvPr/>
        </p:nvSpPr>
        <p:spPr>
          <a:xfrm>
            <a:off x="228600" y="228600"/>
            <a:ext cx="8695944" cy="6035040"/>
          </a:xfrm>
          <a:prstGeom prst="roundRect">
            <a:avLst>
              <a:gd name="adj" fmla="val 1272"/>
            </a:avLst>
          </a:prstGeom>
          <a:gradFill>
            <a:gsLst>
              <a:gs pos="0">
                <a:srgbClr val="0293E0"/>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ndara"/>
              <a:ea typeface="Candara"/>
              <a:cs typeface="Candara"/>
              <a:sym typeface="Candara"/>
            </a:endParaRPr>
          </a:p>
        </p:txBody>
      </p:sp>
      <p:grpSp>
        <p:nvGrpSpPr>
          <p:cNvPr id="97" name="Google Shape;97;p10"/>
          <p:cNvGrpSpPr/>
          <p:nvPr/>
        </p:nvGrpSpPr>
        <p:grpSpPr>
          <a:xfrm>
            <a:off x="211665" y="5353963"/>
            <a:ext cx="8723376" cy="1331580"/>
            <a:chOff x="-3905250" y="4294188"/>
            <a:chExt cx="13011150" cy="1892300"/>
          </a:xfrm>
        </p:grpSpPr>
        <p:sp>
          <p:nvSpPr>
            <p:cNvPr id="98" name="Google Shape;98;p10"/>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9" name="Google Shape;99;p10"/>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0" name="Google Shape;100;p10"/>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1" name="Google Shape;101;p10"/>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2" name="Google Shape;102;p10"/>
            <p:cNvSpPr/>
            <p:nvPr/>
          </p:nvSpPr>
          <p:spPr>
            <a:xfrm>
              <a:off x="-3905250" y="4294188"/>
              <a:ext cx="1301115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03" name="Google Shape;103;p10"/>
          <p:cNvSpPr txBox="1">
            <a:spLocks noGrp="1"/>
          </p:cNvSpPr>
          <p:nvPr>
            <p:ph type="title"/>
          </p:nvPr>
        </p:nvSpPr>
        <p:spPr>
          <a:xfrm>
            <a:off x="4874155" y="338667"/>
            <a:ext cx="3812645" cy="2429934"/>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Clr>
                <a:srgbClr val="FFFFFF"/>
              </a:buClr>
              <a:buSzPts val="1400"/>
              <a:buFont typeface="Candara"/>
              <a:buNone/>
              <a:defRPr sz="28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04" name="Google Shape;104;p10"/>
          <p:cNvSpPr txBox="1">
            <a:spLocks noGrp="1"/>
          </p:cNvSpPr>
          <p:nvPr>
            <p:ph type="body" idx="1"/>
          </p:nvPr>
        </p:nvSpPr>
        <p:spPr>
          <a:xfrm>
            <a:off x="4868333" y="2785533"/>
            <a:ext cx="3818467" cy="2421467"/>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Clr>
                <a:schemeClr val="accent1"/>
              </a:buClr>
              <a:buSzPts val="2400"/>
              <a:buFont typeface="Noto Sans Symbols"/>
              <a:buNone/>
              <a:defRPr sz="1800" b="0" i="0" u="none" strike="noStrike" cap="none">
                <a:solidFill>
                  <a:srgbClr val="FFFFFF"/>
                </a:solidFill>
                <a:latin typeface="Candara"/>
                <a:ea typeface="Candara"/>
                <a:cs typeface="Candara"/>
                <a:sym typeface="Candara"/>
              </a:defRPr>
            </a:lvl1pPr>
            <a:lvl2pPr marL="914400" marR="0" lvl="1" indent="-228600" algn="l" rtl="0">
              <a:spcBef>
                <a:spcPts val="240"/>
              </a:spcBef>
              <a:spcAft>
                <a:spcPts val="0"/>
              </a:spcAft>
              <a:buClr>
                <a:schemeClr val="accent1"/>
              </a:buClr>
              <a:buSzPts val="2200"/>
              <a:buFont typeface="Noto Sans Symbols"/>
              <a:buNone/>
              <a:defRPr sz="1200" b="0" i="0" u="none" strike="noStrike" cap="none">
                <a:solidFill>
                  <a:schemeClr val="dk2"/>
                </a:solidFill>
                <a:latin typeface="Candara"/>
                <a:ea typeface="Candara"/>
                <a:cs typeface="Candara"/>
                <a:sym typeface="Candara"/>
              </a:defRPr>
            </a:lvl2pPr>
            <a:lvl3pPr marL="1371600" marR="0" lvl="2" indent="-228600" algn="l" rtl="0">
              <a:spcBef>
                <a:spcPts val="200"/>
              </a:spcBef>
              <a:spcAft>
                <a:spcPts val="0"/>
              </a:spcAft>
              <a:buClr>
                <a:schemeClr val="accent1"/>
              </a:buClr>
              <a:buSzPts val="2000"/>
              <a:buFont typeface="Noto Sans Symbols"/>
              <a:buNone/>
              <a:defRPr sz="1000" b="0" i="0" u="none" strike="noStrike" cap="none">
                <a:solidFill>
                  <a:schemeClr val="dk2"/>
                </a:solidFill>
                <a:latin typeface="Candara"/>
                <a:ea typeface="Candara"/>
                <a:cs typeface="Candara"/>
                <a:sym typeface="Candara"/>
              </a:defRPr>
            </a:lvl3pPr>
            <a:lvl4pPr marL="1828800" marR="0" lvl="3" indent="-228600" algn="l" rtl="0">
              <a:spcBef>
                <a:spcPts val="180"/>
              </a:spcBef>
              <a:spcAft>
                <a:spcPts val="0"/>
              </a:spcAft>
              <a:buClr>
                <a:schemeClr val="accent1"/>
              </a:buClr>
              <a:buSzPts val="1800"/>
              <a:buFont typeface="Noto Sans Symbols"/>
              <a:buNone/>
              <a:defRPr sz="900" b="0" i="0" u="none" strike="noStrike" cap="none">
                <a:solidFill>
                  <a:schemeClr val="dk2"/>
                </a:solidFill>
                <a:latin typeface="Candara"/>
                <a:ea typeface="Candara"/>
                <a:cs typeface="Candara"/>
                <a:sym typeface="Candara"/>
              </a:defRPr>
            </a:lvl4pPr>
            <a:lvl5pPr marL="2286000" marR="0" lvl="4" indent="-228600" algn="l" rtl="0">
              <a:spcBef>
                <a:spcPts val="180"/>
              </a:spcBef>
              <a:spcAft>
                <a:spcPts val="0"/>
              </a:spcAft>
              <a:buClr>
                <a:schemeClr val="accent1"/>
              </a:buClr>
              <a:buSzPts val="1600"/>
              <a:buFont typeface="Noto Sans Symbols"/>
              <a:buNone/>
              <a:defRPr sz="900" b="0" i="0" u="none" strike="noStrike" cap="none">
                <a:solidFill>
                  <a:schemeClr val="dk2"/>
                </a:solidFill>
                <a:latin typeface="Candara"/>
                <a:ea typeface="Candara"/>
                <a:cs typeface="Candara"/>
                <a:sym typeface="Candara"/>
              </a:defRPr>
            </a:lvl5pPr>
            <a:lvl6pPr marL="2743200" marR="0" lvl="5"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6pPr>
            <a:lvl7pPr marL="3200400" marR="0" lvl="6"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7pPr>
            <a:lvl8pPr marL="3657600" marR="0" lvl="7"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8pPr>
            <a:lvl9pPr marL="4114800" marR="0" lvl="8" indent="-228600" algn="l" rtl="0">
              <a:spcBef>
                <a:spcPts val="384"/>
              </a:spcBef>
              <a:spcAft>
                <a:spcPts val="0"/>
              </a:spcAft>
              <a:buClr>
                <a:schemeClr val="accent1"/>
              </a:buClr>
              <a:buSzPts val="1400"/>
              <a:buFont typeface="Noto Sans Symbols"/>
              <a:buNone/>
              <a:defRPr sz="900" b="0" i="0" u="none" strike="noStrike" cap="none">
                <a:solidFill>
                  <a:schemeClr val="dk2"/>
                </a:solidFill>
                <a:latin typeface="Candara"/>
                <a:ea typeface="Candara"/>
                <a:cs typeface="Candara"/>
                <a:sym typeface="Candara"/>
              </a:defRPr>
            </a:lvl9pPr>
          </a:lstStyle>
          <a:p>
            <a:endParaRPr/>
          </a:p>
        </p:txBody>
      </p:sp>
      <p:sp>
        <p:nvSpPr>
          <p:cNvPr id="105" name="Google Shape;105;p10"/>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06" name="Google Shape;106;p10"/>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07" name="Google Shape;107;p10"/>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a:solidFill>
                  <a:schemeClr val="dk2"/>
                </a:solidFill>
                <a:latin typeface="Candara"/>
                <a:ea typeface="Candara"/>
                <a:cs typeface="Candara"/>
                <a:sym typeface="Candara"/>
              </a:defRPr>
            </a:lvl1pPr>
            <a:lvl2pPr marL="0" marR="0" lvl="1" indent="0" algn="ctr" rtl="0">
              <a:spcBef>
                <a:spcPts val="0"/>
              </a:spcBef>
              <a:buNone/>
              <a:defRPr sz="1000">
                <a:solidFill>
                  <a:schemeClr val="dk2"/>
                </a:solidFill>
                <a:latin typeface="Candara"/>
                <a:ea typeface="Candara"/>
                <a:cs typeface="Candara"/>
                <a:sym typeface="Candara"/>
              </a:defRPr>
            </a:lvl2pPr>
            <a:lvl3pPr marL="0" marR="0" lvl="2" indent="0" algn="ctr" rtl="0">
              <a:spcBef>
                <a:spcPts val="0"/>
              </a:spcBef>
              <a:buNone/>
              <a:defRPr sz="1000">
                <a:solidFill>
                  <a:schemeClr val="dk2"/>
                </a:solidFill>
                <a:latin typeface="Candara"/>
                <a:ea typeface="Candara"/>
                <a:cs typeface="Candara"/>
                <a:sym typeface="Candara"/>
              </a:defRPr>
            </a:lvl3pPr>
            <a:lvl4pPr marL="0" marR="0" lvl="3" indent="0" algn="ctr" rtl="0">
              <a:spcBef>
                <a:spcPts val="0"/>
              </a:spcBef>
              <a:buNone/>
              <a:defRPr sz="1000">
                <a:solidFill>
                  <a:schemeClr val="dk2"/>
                </a:solidFill>
                <a:latin typeface="Candara"/>
                <a:ea typeface="Candara"/>
                <a:cs typeface="Candara"/>
                <a:sym typeface="Candara"/>
              </a:defRPr>
            </a:lvl4pPr>
            <a:lvl5pPr marL="0" marR="0" lvl="4" indent="0" algn="ctr" rtl="0">
              <a:spcBef>
                <a:spcPts val="0"/>
              </a:spcBef>
              <a:buNone/>
              <a:defRPr sz="1000">
                <a:solidFill>
                  <a:schemeClr val="dk2"/>
                </a:solidFill>
                <a:latin typeface="Candara"/>
                <a:ea typeface="Candara"/>
                <a:cs typeface="Candara"/>
                <a:sym typeface="Candara"/>
              </a:defRPr>
            </a:lvl5pPr>
            <a:lvl6pPr marL="0" marR="0" lvl="5" indent="0" algn="ctr" rtl="0">
              <a:spcBef>
                <a:spcPts val="0"/>
              </a:spcBef>
              <a:buNone/>
              <a:defRPr sz="1000">
                <a:solidFill>
                  <a:schemeClr val="dk2"/>
                </a:solidFill>
                <a:latin typeface="Candara"/>
                <a:ea typeface="Candara"/>
                <a:cs typeface="Candara"/>
                <a:sym typeface="Candara"/>
              </a:defRPr>
            </a:lvl6pPr>
            <a:lvl7pPr marL="0" marR="0" lvl="6" indent="0" algn="ctr" rtl="0">
              <a:spcBef>
                <a:spcPts val="0"/>
              </a:spcBef>
              <a:buNone/>
              <a:defRPr sz="1000">
                <a:solidFill>
                  <a:schemeClr val="dk2"/>
                </a:solidFill>
                <a:latin typeface="Candara"/>
                <a:ea typeface="Candara"/>
                <a:cs typeface="Candara"/>
                <a:sym typeface="Candara"/>
              </a:defRPr>
            </a:lvl7pPr>
            <a:lvl8pPr marL="0" marR="0" lvl="7" indent="0" algn="ctr" rtl="0">
              <a:spcBef>
                <a:spcPts val="0"/>
              </a:spcBef>
              <a:buNone/>
              <a:defRPr sz="1000">
                <a:solidFill>
                  <a:schemeClr val="dk2"/>
                </a:solidFill>
                <a:latin typeface="Candara"/>
                <a:ea typeface="Candara"/>
                <a:cs typeface="Candara"/>
                <a:sym typeface="Candara"/>
              </a:defRPr>
            </a:lvl8pPr>
            <a:lvl9pPr marL="0" marR="0" lvl="8" indent="0" algn="ctr" rtl="0">
              <a:spcBef>
                <a:spcPts val="0"/>
              </a:spcBef>
              <a:buNone/>
              <a:defRPr sz="1000">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108" name="Google Shape;108;p10"/>
          <p:cNvSpPr>
            <a:spLocks noGrp="1"/>
          </p:cNvSpPr>
          <p:nvPr>
            <p:ph type="pic" idx="2"/>
          </p:nvPr>
        </p:nvSpPr>
        <p:spPr>
          <a:xfrm>
            <a:off x="838200" y="1371600"/>
            <a:ext cx="3566160" cy="2926080"/>
          </a:xfrm>
          <a:prstGeom prst="roundRect">
            <a:avLst>
              <a:gd name="adj" fmla="val 3924"/>
            </a:avLst>
          </a:prstGeom>
          <a:solidFill>
            <a:schemeClr val="accent1"/>
          </a:solidFill>
          <a:ln>
            <a:noFill/>
          </a:ln>
          <a:effectLst>
            <a:reflection stA="30000" endPos="30000" dist="5000" dir="5400000" sy="-100000" algn="bl" rotWithShape="0"/>
          </a:effectLst>
        </p:spPr>
        <p:txBody>
          <a:bodyPr spcFirstLastPara="1" wrap="square" lIns="91425" tIns="91425" rIns="91425" bIns="91425" anchor="t" anchorCtr="0">
            <a:noAutofit/>
          </a:bodyPr>
          <a:lstStyle>
            <a:lvl1pPr marL="0" marR="0" lvl="0" indent="0" algn="ctr" rtl="0">
              <a:spcBef>
                <a:spcPts val="640"/>
              </a:spcBef>
              <a:spcAft>
                <a:spcPts val="0"/>
              </a:spcAft>
              <a:buClr>
                <a:schemeClr val="accent1"/>
              </a:buClr>
              <a:buSzPts val="1400"/>
              <a:buFont typeface="Noto Sans Symbols"/>
              <a:buNone/>
              <a:defRPr sz="3200" b="0" i="0" u="none" strike="noStrike" cap="none">
                <a:solidFill>
                  <a:schemeClr val="lt1"/>
                </a:solidFill>
                <a:latin typeface="Candara"/>
                <a:ea typeface="Candara"/>
                <a:cs typeface="Candara"/>
                <a:sym typeface="Candara"/>
              </a:defRPr>
            </a:lvl1pPr>
            <a:lvl2pPr marL="457200" marR="0" lvl="1" indent="0" algn="l" rtl="0">
              <a:spcBef>
                <a:spcPts val="560"/>
              </a:spcBef>
              <a:spcAft>
                <a:spcPts val="0"/>
              </a:spcAft>
              <a:buClr>
                <a:schemeClr val="accent1"/>
              </a:buClr>
              <a:buSzPts val="1400"/>
              <a:buFont typeface="Noto Sans Symbols"/>
              <a:buNone/>
              <a:defRPr sz="2800" b="0" i="0" u="none" strike="noStrike" cap="none">
                <a:solidFill>
                  <a:schemeClr val="dk2"/>
                </a:solidFill>
                <a:latin typeface="Candara"/>
                <a:ea typeface="Candara"/>
                <a:cs typeface="Candara"/>
                <a:sym typeface="Candara"/>
              </a:defRPr>
            </a:lvl2pPr>
            <a:lvl3pPr marL="914400" marR="0" lvl="2" indent="0" algn="l" rtl="0">
              <a:spcBef>
                <a:spcPts val="480"/>
              </a:spcBef>
              <a:spcAft>
                <a:spcPts val="0"/>
              </a:spcAft>
              <a:buClr>
                <a:schemeClr val="accent1"/>
              </a:buClr>
              <a:buSzPts val="1400"/>
              <a:buFont typeface="Noto Sans Symbols"/>
              <a:buNone/>
              <a:defRPr sz="2400" b="0" i="0" u="none" strike="noStrike" cap="none">
                <a:solidFill>
                  <a:schemeClr val="dk2"/>
                </a:solidFill>
                <a:latin typeface="Candara"/>
                <a:ea typeface="Candara"/>
                <a:cs typeface="Candara"/>
                <a:sym typeface="Candara"/>
              </a:defRPr>
            </a:lvl3pPr>
            <a:lvl4pPr marL="1371600" marR="0" lvl="3" indent="0" algn="l" rtl="0">
              <a:spcBef>
                <a:spcPts val="400"/>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4pPr>
            <a:lvl5pPr marL="1828800" marR="0" lvl="4" indent="0" algn="l" rtl="0">
              <a:spcBef>
                <a:spcPts val="400"/>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5pPr>
            <a:lvl6pPr marL="2286000" marR="0" lvl="5" indent="0" algn="l" rtl="0">
              <a:spcBef>
                <a:spcPts val="384"/>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6pPr>
            <a:lvl7pPr marL="2743200" marR="0" lvl="6" indent="0" algn="l" rtl="0">
              <a:spcBef>
                <a:spcPts val="384"/>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7pPr>
            <a:lvl8pPr marL="3200400" marR="0" lvl="7" indent="0" algn="l" rtl="0">
              <a:spcBef>
                <a:spcPts val="384"/>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8pPr>
            <a:lvl9pPr marL="3657600" marR="0" lvl="8" indent="0" algn="l" rtl="0">
              <a:spcBef>
                <a:spcPts val="384"/>
              </a:spcBef>
              <a:spcAft>
                <a:spcPts val="0"/>
              </a:spcAft>
              <a:buClr>
                <a:schemeClr val="accent1"/>
              </a:buClr>
              <a:buSzPts val="1400"/>
              <a:buFont typeface="Noto Sans Symbols"/>
              <a:buNone/>
              <a:defRPr sz="2000" b="0" i="0" u="none" strike="noStrike" cap="none">
                <a:solidFill>
                  <a:schemeClr val="dk2"/>
                </a:solidFill>
                <a:latin typeface="Candara"/>
                <a:ea typeface="Candara"/>
                <a:cs typeface="Candara"/>
                <a:sym typeface="Candara"/>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228600" y="228600"/>
            <a:ext cx="8695944" cy="2468880"/>
          </a:xfrm>
          <a:prstGeom prst="roundRect">
            <a:avLst>
              <a:gd name="adj" fmla="val 3362"/>
            </a:avLst>
          </a:prstGeom>
          <a:gradFill>
            <a:gsLst>
              <a:gs pos="0">
                <a:srgbClr val="0293E0"/>
              </a:gs>
              <a:gs pos="90000">
                <a:srgbClr val="81D2FE"/>
              </a:gs>
              <a:gs pos="100000">
                <a:srgbClr val="81D2FE"/>
              </a:gs>
            </a:gsLst>
            <a:lin ang="54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ndara"/>
              <a:ea typeface="Candara"/>
              <a:cs typeface="Candara"/>
              <a:sym typeface="Candara"/>
            </a:endParaRPr>
          </a:p>
        </p:txBody>
      </p:sp>
      <p:grpSp>
        <p:nvGrpSpPr>
          <p:cNvPr id="7" name="Google Shape;7;p1"/>
          <p:cNvGrpSpPr/>
          <p:nvPr/>
        </p:nvGrpSpPr>
        <p:grpSpPr>
          <a:xfrm>
            <a:off x="211665" y="1679429"/>
            <a:ext cx="8723376" cy="1329874"/>
            <a:chOff x="-3905251" y="4294188"/>
            <a:chExt cx="13027840" cy="1892300"/>
          </a:xfrm>
        </p:grpSpPr>
        <p:sp>
          <p:nvSpPr>
            <p:cNvPr id="8" name="Google Shape;8;p1"/>
            <p:cNvSpPr/>
            <p:nvPr/>
          </p:nvSpPr>
          <p:spPr>
            <a:xfrm>
              <a:off x="4810125" y="4500563"/>
              <a:ext cx="4295775" cy="1016000"/>
            </a:xfrm>
            <a:custGeom>
              <a:avLst/>
              <a:gdLst/>
              <a:ahLst/>
              <a:cxnLst/>
              <a:rect l="l" t="t" r="r" b="b"/>
              <a:pathLst>
                <a:path w="120000" h="120000" extrusionOk="0">
                  <a:moveTo>
                    <a:pt x="119733" y="0"/>
                  </a:moveTo>
                  <a:lnTo>
                    <a:pt x="119733" y="0"/>
                  </a:lnTo>
                  <a:lnTo>
                    <a:pt x="114678" y="3375"/>
                  </a:lnTo>
                  <a:lnTo>
                    <a:pt x="109534" y="7125"/>
                  </a:lnTo>
                  <a:lnTo>
                    <a:pt x="104301" y="11250"/>
                  </a:lnTo>
                  <a:lnTo>
                    <a:pt x="98891" y="15375"/>
                  </a:lnTo>
                  <a:lnTo>
                    <a:pt x="93392" y="20250"/>
                  </a:lnTo>
                  <a:lnTo>
                    <a:pt x="87716" y="25125"/>
                  </a:lnTo>
                  <a:lnTo>
                    <a:pt x="81951" y="30750"/>
                  </a:lnTo>
                  <a:lnTo>
                    <a:pt x="76008" y="36375"/>
                  </a:lnTo>
                  <a:lnTo>
                    <a:pt x="76008" y="36375"/>
                  </a:lnTo>
                  <a:lnTo>
                    <a:pt x="65277" y="47250"/>
                  </a:lnTo>
                  <a:lnTo>
                    <a:pt x="54811" y="57000"/>
                  </a:lnTo>
                  <a:lnTo>
                    <a:pt x="44789" y="66000"/>
                  </a:lnTo>
                  <a:lnTo>
                    <a:pt x="35121" y="74625"/>
                  </a:lnTo>
                  <a:lnTo>
                    <a:pt x="25898" y="82125"/>
                  </a:lnTo>
                  <a:lnTo>
                    <a:pt x="16940" y="88875"/>
                  </a:lnTo>
                  <a:lnTo>
                    <a:pt x="8337" y="95250"/>
                  </a:lnTo>
                  <a:lnTo>
                    <a:pt x="0" y="100875"/>
                  </a:lnTo>
                  <a:lnTo>
                    <a:pt x="0" y="100875"/>
                  </a:lnTo>
                  <a:lnTo>
                    <a:pt x="5764" y="104250"/>
                  </a:lnTo>
                  <a:lnTo>
                    <a:pt x="11263" y="107250"/>
                  </a:lnTo>
                  <a:lnTo>
                    <a:pt x="16585" y="109875"/>
                  </a:lnTo>
                  <a:lnTo>
                    <a:pt x="21818" y="112125"/>
                  </a:lnTo>
                  <a:lnTo>
                    <a:pt x="26873" y="114375"/>
                  </a:lnTo>
                  <a:lnTo>
                    <a:pt x="31751" y="115875"/>
                  </a:lnTo>
                  <a:lnTo>
                    <a:pt x="36452" y="117375"/>
                  </a:lnTo>
                  <a:lnTo>
                    <a:pt x="41064" y="118500"/>
                  </a:lnTo>
                  <a:lnTo>
                    <a:pt x="45587" y="119250"/>
                  </a:lnTo>
                  <a:lnTo>
                    <a:pt x="49933" y="119625"/>
                  </a:lnTo>
                  <a:lnTo>
                    <a:pt x="54101" y="120000"/>
                  </a:lnTo>
                  <a:lnTo>
                    <a:pt x="58181" y="120000"/>
                  </a:lnTo>
                  <a:lnTo>
                    <a:pt x="62172" y="119625"/>
                  </a:lnTo>
                  <a:lnTo>
                    <a:pt x="66075" y="119250"/>
                  </a:lnTo>
                  <a:lnTo>
                    <a:pt x="69800" y="118500"/>
                  </a:lnTo>
                  <a:lnTo>
                    <a:pt x="73436" y="117375"/>
                  </a:lnTo>
                  <a:lnTo>
                    <a:pt x="76895" y="116250"/>
                  </a:lnTo>
                  <a:lnTo>
                    <a:pt x="80354" y="114750"/>
                  </a:lnTo>
                  <a:lnTo>
                    <a:pt x="83636" y="112875"/>
                  </a:lnTo>
                  <a:lnTo>
                    <a:pt x="86917" y="111000"/>
                  </a:lnTo>
                  <a:lnTo>
                    <a:pt x="90022" y="108750"/>
                  </a:lnTo>
                  <a:lnTo>
                    <a:pt x="93126" y="106500"/>
                  </a:lnTo>
                  <a:lnTo>
                    <a:pt x="96053" y="103875"/>
                  </a:lnTo>
                  <a:lnTo>
                    <a:pt x="98980" y="101250"/>
                  </a:lnTo>
                  <a:lnTo>
                    <a:pt x="101818" y="98250"/>
                  </a:lnTo>
                  <a:lnTo>
                    <a:pt x="104567" y="95250"/>
                  </a:lnTo>
                  <a:lnTo>
                    <a:pt x="107228" y="91875"/>
                  </a:lnTo>
                  <a:lnTo>
                    <a:pt x="109889" y="88500"/>
                  </a:lnTo>
                  <a:lnTo>
                    <a:pt x="114944" y="81000"/>
                  </a:lnTo>
                  <a:lnTo>
                    <a:pt x="119822" y="73125"/>
                  </a:lnTo>
                  <a:lnTo>
                    <a:pt x="119822" y="73125"/>
                  </a:lnTo>
                  <a:lnTo>
                    <a:pt x="120000" y="72750"/>
                  </a:lnTo>
                  <a:lnTo>
                    <a:pt x="120000" y="72750"/>
                  </a:lnTo>
                  <a:lnTo>
                    <a:pt x="120000" y="0"/>
                  </a:lnTo>
                  <a:lnTo>
                    <a:pt x="120000" y="0"/>
                  </a:lnTo>
                  <a:lnTo>
                    <a:pt x="119733" y="0"/>
                  </a:lnTo>
                  <a:lnTo>
                    <a:pt x="119733" y="0"/>
                  </a:lnTo>
                  <a:close/>
                </a:path>
              </a:pathLst>
            </a:custGeom>
            <a:solidFill>
              <a:schemeClr val="lt2">
                <a:alpha val="28627"/>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9" name="Google Shape;9;p1"/>
            <p:cNvSpPr/>
            <p:nvPr/>
          </p:nvSpPr>
          <p:spPr>
            <a:xfrm>
              <a:off x="-309563" y="4318000"/>
              <a:ext cx="8280401" cy="1209675"/>
            </a:xfrm>
            <a:custGeom>
              <a:avLst/>
              <a:gdLst/>
              <a:ahLst/>
              <a:cxnLst/>
              <a:rect l="l" t="t" r="r" b="b"/>
              <a:pathLst>
                <a:path w="120000" h="120000" extrusionOk="0">
                  <a:moveTo>
                    <a:pt x="120000" y="112440"/>
                  </a:moveTo>
                  <a:lnTo>
                    <a:pt x="120000" y="112440"/>
                  </a:lnTo>
                  <a:lnTo>
                    <a:pt x="117377" y="110236"/>
                  </a:lnTo>
                  <a:lnTo>
                    <a:pt x="114662" y="108031"/>
                  </a:lnTo>
                  <a:lnTo>
                    <a:pt x="109003" y="102677"/>
                  </a:lnTo>
                  <a:lnTo>
                    <a:pt x="103021" y="96062"/>
                  </a:lnTo>
                  <a:lnTo>
                    <a:pt x="96717" y="88818"/>
                  </a:lnTo>
                  <a:lnTo>
                    <a:pt x="90046" y="80000"/>
                  </a:lnTo>
                  <a:lnTo>
                    <a:pt x="83006" y="70236"/>
                  </a:lnTo>
                  <a:lnTo>
                    <a:pt x="75598" y="58897"/>
                  </a:lnTo>
                  <a:lnTo>
                    <a:pt x="67776" y="46614"/>
                  </a:lnTo>
                  <a:lnTo>
                    <a:pt x="67776" y="46614"/>
                  </a:lnTo>
                  <a:lnTo>
                    <a:pt x="64693" y="41889"/>
                  </a:lnTo>
                  <a:lnTo>
                    <a:pt x="61702" y="37165"/>
                  </a:lnTo>
                  <a:lnTo>
                    <a:pt x="58803" y="33070"/>
                  </a:lnTo>
                  <a:lnTo>
                    <a:pt x="55904" y="28976"/>
                  </a:lnTo>
                  <a:lnTo>
                    <a:pt x="53098" y="25511"/>
                  </a:lnTo>
                  <a:lnTo>
                    <a:pt x="50383" y="22047"/>
                  </a:lnTo>
                  <a:lnTo>
                    <a:pt x="47714" y="18897"/>
                  </a:lnTo>
                  <a:lnTo>
                    <a:pt x="45092" y="16062"/>
                  </a:lnTo>
                  <a:lnTo>
                    <a:pt x="42561" y="13543"/>
                  </a:lnTo>
                  <a:lnTo>
                    <a:pt x="40030" y="11338"/>
                  </a:lnTo>
                  <a:lnTo>
                    <a:pt x="35245" y="7244"/>
                  </a:lnTo>
                  <a:lnTo>
                    <a:pt x="30690" y="4409"/>
                  </a:lnTo>
                  <a:lnTo>
                    <a:pt x="26411" y="2204"/>
                  </a:lnTo>
                  <a:lnTo>
                    <a:pt x="22315" y="629"/>
                  </a:lnTo>
                  <a:lnTo>
                    <a:pt x="18450" y="0"/>
                  </a:lnTo>
                  <a:lnTo>
                    <a:pt x="14815" y="0"/>
                  </a:lnTo>
                  <a:lnTo>
                    <a:pt x="11411" y="629"/>
                  </a:lnTo>
                  <a:lnTo>
                    <a:pt x="8236" y="1574"/>
                  </a:lnTo>
                  <a:lnTo>
                    <a:pt x="5291" y="3149"/>
                  </a:lnTo>
                  <a:lnTo>
                    <a:pt x="2530" y="5039"/>
                  </a:lnTo>
                  <a:lnTo>
                    <a:pt x="0" y="7559"/>
                  </a:lnTo>
                  <a:lnTo>
                    <a:pt x="0" y="7559"/>
                  </a:lnTo>
                  <a:lnTo>
                    <a:pt x="3542" y="10393"/>
                  </a:lnTo>
                  <a:lnTo>
                    <a:pt x="7223" y="13543"/>
                  </a:lnTo>
                  <a:lnTo>
                    <a:pt x="11042" y="17637"/>
                  </a:lnTo>
                  <a:lnTo>
                    <a:pt x="15000" y="22047"/>
                  </a:lnTo>
                  <a:lnTo>
                    <a:pt x="19095" y="27401"/>
                  </a:lnTo>
                  <a:lnTo>
                    <a:pt x="23328" y="33070"/>
                  </a:lnTo>
                  <a:lnTo>
                    <a:pt x="27745" y="39370"/>
                  </a:lnTo>
                  <a:lnTo>
                    <a:pt x="32254" y="46614"/>
                  </a:lnTo>
                  <a:lnTo>
                    <a:pt x="32254" y="46614"/>
                  </a:lnTo>
                  <a:lnTo>
                    <a:pt x="40398" y="59527"/>
                  </a:lnTo>
                  <a:lnTo>
                    <a:pt x="48128" y="70866"/>
                  </a:lnTo>
                  <a:lnTo>
                    <a:pt x="55398" y="81259"/>
                  </a:lnTo>
                  <a:lnTo>
                    <a:pt x="58941" y="85669"/>
                  </a:lnTo>
                  <a:lnTo>
                    <a:pt x="62300" y="90078"/>
                  </a:lnTo>
                  <a:lnTo>
                    <a:pt x="65613" y="94173"/>
                  </a:lnTo>
                  <a:lnTo>
                    <a:pt x="68834" y="97637"/>
                  </a:lnTo>
                  <a:lnTo>
                    <a:pt x="71963" y="101102"/>
                  </a:lnTo>
                  <a:lnTo>
                    <a:pt x="75000" y="104251"/>
                  </a:lnTo>
                  <a:lnTo>
                    <a:pt x="77944" y="106771"/>
                  </a:lnTo>
                  <a:lnTo>
                    <a:pt x="80797" y="109291"/>
                  </a:lnTo>
                  <a:lnTo>
                    <a:pt x="83558" y="111496"/>
                  </a:lnTo>
                  <a:lnTo>
                    <a:pt x="86273" y="113700"/>
                  </a:lnTo>
                  <a:lnTo>
                    <a:pt x="88895" y="115275"/>
                  </a:lnTo>
                  <a:lnTo>
                    <a:pt x="91426" y="116535"/>
                  </a:lnTo>
                  <a:lnTo>
                    <a:pt x="93865" y="117795"/>
                  </a:lnTo>
                  <a:lnTo>
                    <a:pt x="96257" y="118740"/>
                  </a:lnTo>
                  <a:lnTo>
                    <a:pt x="98604" y="119370"/>
                  </a:lnTo>
                  <a:lnTo>
                    <a:pt x="100858" y="120000"/>
                  </a:lnTo>
                  <a:lnTo>
                    <a:pt x="103021" y="120000"/>
                  </a:lnTo>
                  <a:lnTo>
                    <a:pt x="105138" y="120000"/>
                  </a:lnTo>
                  <a:lnTo>
                    <a:pt x="107208" y="119685"/>
                  </a:lnTo>
                  <a:lnTo>
                    <a:pt x="109187" y="119370"/>
                  </a:lnTo>
                  <a:lnTo>
                    <a:pt x="111119" y="118740"/>
                  </a:lnTo>
                  <a:lnTo>
                    <a:pt x="113006" y="117795"/>
                  </a:lnTo>
                  <a:lnTo>
                    <a:pt x="114846" y="116535"/>
                  </a:lnTo>
                  <a:lnTo>
                    <a:pt x="116595" y="115275"/>
                  </a:lnTo>
                  <a:lnTo>
                    <a:pt x="118343" y="114015"/>
                  </a:lnTo>
                  <a:lnTo>
                    <a:pt x="120000" y="112440"/>
                  </a:lnTo>
                  <a:lnTo>
                    <a:pt x="120000" y="112440"/>
                  </a:lnTo>
                  <a:close/>
                </a:path>
              </a:pathLst>
            </a:custGeom>
            <a:solidFill>
              <a:schemeClr val="lt2">
                <a:alpha val="40000"/>
              </a:schemeClr>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0" name="Google Shape;10;p1"/>
            <p:cNvSpPr/>
            <p:nvPr/>
          </p:nvSpPr>
          <p:spPr>
            <a:xfrm>
              <a:off x="3175" y="4335463"/>
              <a:ext cx="8166100" cy="1101725"/>
            </a:xfrm>
            <a:custGeom>
              <a:avLst/>
              <a:gdLst/>
              <a:ahLst/>
              <a:cxnLst/>
              <a:rect l="l" t="t" r="r" b="b"/>
              <a:pathLst>
                <a:path w="120000" h="120000" extrusionOk="0">
                  <a:moveTo>
                    <a:pt x="0" y="12103"/>
                  </a:moveTo>
                  <a:lnTo>
                    <a:pt x="0" y="12103"/>
                  </a:lnTo>
                  <a:lnTo>
                    <a:pt x="419" y="11412"/>
                  </a:lnTo>
                  <a:lnTo>
                    <a:pt x="1679" y="9682"/>
                  </a:lnTo>
                  <a:lnTo>
                    <a:pt x="3825" y="7262"/>
                  </a:lnTo>
                  <a:lnTo>
                    <a:pt x="5225" y="5878"/>
                  </a:lnTo>
                  <a:lnTo>
                    <a:pt x="6858" y="4495"/>
                  </a:lnTo>
                  <a:lnTo>
                    <a:pt x="8678" y="3458"/>
                  </a:lnTo>
                  <a:lnTo>
                    <a:pt x="10777" y="2420"/>
                  </a:lnTo>
                  <a:lnTo>
                    <a:pt x="13063" y="1383"/>
                  </a:lnTo>
                  <a:lnTo>
                    <a:pt x="15629" y="691"/>
                  </a:lnTo>
                  <a:lnTo>
                    <a:pt x="18429" y="345"/>
                  </a:lnTo>
                  <a:lnTo>
                    <a:pt x="21461" y="0"/>
                  </a:lnTo>
                  <a:lnTo>
                    <a:pt x="24727" y="345"/>
                  </a:lnTo>
                  <a:lnTo>
                    <a:pt x="28227" y="1037"/>
                  </a:lnTo>
                  <a:lnTo>
                    <a:pt x="32006" y="2420"/>
                  </a:lnTo>
                  <a:lnTo>
                    <a:pt x="36018" y="4149"/>
                  </a:lnTo>
                  <a:lnTo>
                    <a:pt x="40264" y="6916"/>
                  </a:lnTo>
                  <a:lnTo>
                    <a:pt x="44790" y="10028"/>
                  </a:lnTo>
                  <a:lnTo>
                    <a:pt x="49595" y="13832"/>
                  </a:lnTo>
                  <a:lnTo>
                    <a:pt x="54634" y="18328"/>
                  </a:lnTo>
                  <a:lnTo>
                    <a:pt x="59953" y="23861"/>
                  </a:lnTo>
                  <a:lnTo>
                    <a:pt x="65505" y="30086"/>
                  </a:lnTo>
                  <a:lnTo>
                    <a:pt x="71337" y="37348"/>
                  </a:lnTo>
                  <a:lnTo>
                    <a:pt x="77449" y="45994"/>
                  </a:lnTo>
                  <a:lnTo>
                    <a:pt x="83841" y="55331"/>
                  </a:lnTo>
                  <a:lnTo>
                    <a:pt x="90513" y="65706"/>
                  </a:lnTo>
                  <a:lnTo>
                    <a:pt x="97465" y="77463"/>
                  </a:lnTo>
                  <a:lnTo>
                    <a:pt x="104696" y="90259"/>
                  </a:lnTo>
                  <a:lnTo>
                    <a:pt x="112208" y="104438"/>
                  </a:lnTo>
                  <a:lnTo>
                    <a:pt x="120000" y="12000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1" name="Google Shape;11;p1"/>
            <p:cNvSpPr/>
            <p:nvPr/>
          </p:nvSpPr>
          <p:spPr>
            <a:xfrm>
              <a:off x="4156075" y="4316413"/>
              <a:ext cx="4940300" cy="927100"/>
            </a:xfrm>
            <a:custGeom>
              <a:avLst/>
              <a:gdLst/>
              <a:ahLst/>
              <a:cxnLst/>
              <a:rect l="l" t="t" r="r" b="b"/>
              <a:pathLst>
                <a:path w="120000" h="120000" extrusionOk="0">
                  <a:moveTo>
                    <a:pt x="0" y="119999"/>
                  </a:moveTo>
                  <a:lnTo>
                    <a:pt x="0" y="119999"/>
                  </a:lnTo>
                  <a:lnTo>
                    <a:pt x="3470" y="115068"/>
                  </a:lnTo>
                  <a:lnTo>
                    <a:pt x="12956" y="102328"/>
                  </a:lnTo>
                  <a:lnTo>
                    <a:pt x="19511" y="93698"/>
                  </a:lnTo>
                  <a:lnTo>
                    <a:pt x="27069" y="84246"/>
                  </a:lnTo>
                  <a:lnTo>
                    <a:pt x="35475" y="73972"/>
                  </a:lnTo>
                  <a:lnTo>
                    <a:pt x="44498" y="62876"/>
                  </a:lnTo>
                  <a:lnTo>
                    <a:pt x="54061" y="52191"/>
                  </a:lnTo>
                  <a:lnTo>
                    <a:pt x="63856" y="41506"/>
                  </a:lnTo>
                  <a:lnTo>
                    <a:pt x="73881" y="31643"/>
                  </a:lnTo>
                  <a:lnTo>
                    <a:pt x="83830" y="22191"/>
                  </a:lnTo>
                  <a:lnTo>
                    <a:pt x="88766" y="18082"/>
                  </a:lnTo>
                  <a:lnTo>
                    <a:pt x="93547" y="13972"/>
                  </a:lnTo>
                  <a:lnTo>
                    <a:pt x="98329" y="10684"/>
                  </a:lnTo>
                  <a:lnTo>
                    <a:pt x="102956" y="7397"/>
                  </a:lnTo>
                  <a:lnTo>
                    <a:pt x="107506" y="4931"/>
                  </a:lnTo>
                  <a:lnTo>
                    <a:pt x="111825" y="2876"/>
                  </a:lnTo>
                  <a:lnTo>
                    <a:pt x="115989" y="1232"/>
                  </a:lnTo>
                  <a:lnTo>
                    <a:pt x="120000" y="0"/>
                  </a:lnTo>
                </a:path>
              </a:pathLst>
            </a:custGeom>
            <a:noFill/>
            <a:ln w="9525" cap="flat" cmpd="sng">
              <a:solidFill>
                <a:srgbClr val="FFFFFF"/>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sp>
          <p:nvSpPr>
            <p:cNvPr id="12" name="Google Shape;12;p1"/>
            <p:cNvSpPr/>
            <p:nvPr/>
          </p:nvSpPr>
          <p:spPr>
            <a:xfrm>
              <a:off x="-3905251" y="4294188"/>
              <a:ext cx="13027840" cy="1892300"/>
            </a:xfrm>
            <a:custGeom>
              <a:avLst/>
              <a:gdLst/>
              <a:ahLst/>
              <a:cxnLst/>
              <a:rect l="l" t="t" r="r" b="b"/>
              <a:pathLst>
                <a:path w="120000" h="120000" extrusionOk="0">
                  <a:moveTo>
                    <a:pt x="119941" y="51543"/>
                  </a:moveTo>
                  <a:lnTo>
                    <a:pt x="119941" y="51543"/>
                  </a:lnTo>
                  <a:lnTo>
                    <a:pt x="118828" y="54563"/>
                  </a:lnTo>
                  <a:lnTo>
                    <a:pt x="117715" y="57382"/>
                  </a:lnTo>
                  <a:lnTo>
                    <a:pt x="116544" y="60000"/>
                  </a:lnTo>
                  <a:lnTo>
                    <a:pt x="115344" y="62416"/>
                  </a:lnTo>
                  <a:lnTo>
                    <a:pt x="114114" y="64832"/>
                  </a:lnTo>
                  <a:lnTo>
                    <a:pt x="112825" y="67046"/>
                  </a:lnTo>
                  <a:lnTo>
                    <a:pt x="111508" y="68859"/>
                  </a:lnTo>
                  <a:lnTo>
                    <a:pt x="110131" y="70671"/>
                  </a:lnTo>
                  <a:lnTo>
                    <a:pt x="108696" y="72281"/>
                  </a:lnTo>
                  <a:lnTo>
                    <a:pt x="107203" y="73489"/>
                  </a:lnTo>
                  <a:lnTo>
                    <a:pt x="105651" y="74697"/>
                  </a:lnTo>
                  <a:lnTo>
                    <a:pt x="104040" y="75503"/>
                  </a:lnTo>
                  <a:lnTo>
                    <a:pt x="102371" y="76308"/>
                  </a:lnTo>
                  <a:lnTo>
                    <a:pt x="100614" y="76711"/>
                  </a:lnTo>
                  <a:lnTo>
                    <a:pt x="98799" y="76711"/>
                  </a:lnTo>
                  <a:lnTo>
                    <a:pt x="96896" y="76510"/>
                  </a:lnTo>
                  <a:lnTo>
                    <a:pt x="94904" y="76107"/>
                  </a:lnTo>
                  <a:lnTo>
                    <a:pt x="92855" y="75503"/>
                  </a:lnTo>
                  <a:lnTo>
                    <a:pt x="90717" y="74496"/>
                  </a:lnTo>
                  <a:lnTo>
                    <a:pt x="88462" y="73087"/>
                  </a:lnTo>
                  <a:lnTo>
                    <a:pt x="86120" y="71476"/>
                  </a:lnTo>
                  <a:lnTo>
                    <a:pt x="83689" y="69463"/>
                  </a:lnTo>
                  <a:lnTo>
                    <a:pt x="81171" y="67248"/>
                  </a:lnTo>
                  <a:lnTo>
                    <a:pt x="78535" y="64630"/>
                  </a:lnTo>
                  <a:lnTo>
                    <a:pt x="75783" y="61610"/>
                  </a:lnTo>
                  <a:lnTo>
                    <a:pt x="72942" y="58187"/>
                  </a:lnTo>
                  <a:lnTo>
                    <a:pt x="69956" y="54362"/>
                  </a:lnTo>
                  <a:lnTo>
                    <a:pt x="66881" y="50335"/>
                  </a:lnTo>
                  <a:lnTo>
                    <a:pt x="63660" y="45704"/>
                  </a:lnTo>
                  <a:lnTo>
                    <a:pt x="60351" y="40872"/>
                  </a:lnTo>
                  <a:lnTo>
                    <a:pt x="56896" y="35637"/>
                  </a:lnTo>
                  <a:lnTo>
                    <a:pt x="53294" y="29798"/>
                  </a:lnTo>
                  <a:lnTo>
                    <a:pt x="53294" y="29798"/>
                  </a:lnTo>
                  <a:lnTo>
                    <a:pt x="49721" y="24161"/>
                  </a:lnTo>
                  <a:lnTo>
                    <a:pt x="46266" y="19328"/>
                  </a:lnTo>
                  <a:lnTo>
                    <a:pt x="42957" y="14899"/>
                  </a:lnTo>
                  <a:lnTo>
                    <a:pt x="39795" y="11275"/>
                  </a:lnTo>
                  <a:lnTo>
                    <a:pt x="36778" y="8255"/>
                  </a:lnTo>
                  <a:lnTo>
                    <a:pt x="33879" y="5637"/>
                  </a:lnTo>
                  <a:lnTo>
                    <a:pt x="31127" y="3624"/>
                  </a:lnTo>
                  <a:lnTo>
                    <a:pt x="28521" y="2013"/>
                  </a:lnTo>
                  <a:lnTo>
                    <a:pt x="26002" y="1006"/>
                  </a:lnTo>
                  <a:lnTo>
                    <a:pt x="23660" y="201"/>
                  </a:lnTo>
                  <a:lnTo>
                    <a:pt x="21405" y="0"/>
                  </a:lnTo>
                  <a:lnTo>
                    <a:pt x="19297" y="0"/>
                  </a:lnTo>
                  <a:lnTo>
                    <a:pt x="17306" y="402"/>
                  </a:lnTo>
                  <a:lnTo>
                    <a:pt x="15431" y="1006"/>
                  </a:lnTo>
                  <a:lnTo>
                    <a:pt x="13674" y="2013"/>
                  </a:lnTo>
                  <a:lnTo>
                    <a:pt x="12035" y="3020"/>
                  </a:lnTo>
                  <a:lnTo>
                    <a:pt x="10483" y="4429"/>
                  </a:lnTo>
                  <a:lnTo>
                    <a:pt x="9077" y="5838"/>
                  </a:lnTo>
                  <a:lnTo>
                    <a:pt x="7759" y="7449"/>
                  </a:lnTo>
                  <a:lnTo>
                    <a:pt x="6588" y="9261"/>
                  </a:lnTo>
                  <a:lnTo>
                    <a:pt x="5475" y="10872"/>
                  </a:lnTo>
                  <a:lnTo>
                    <a:pt x="4509" y="12684"/>
                  </a:lnTo>
                  <a:lnTo>
                    <a:pt x="3631" y="14496"/>
                  </a:lnTo>
                  <a:lnTo>
                    <a:pt x="2840" y="16107"/>
                  </a:lnTo>
                  <a:lnTo>
                    <a:pt x="2166" y="17718"/>
                  </a:lnTo>
                  <a:lnTo>
                    <a:pt x="1581" y="19328"/>
                  </a:lnTo>
                  <a:lnTo>
                    <a:pt x="702" y="21744"/>
                  </a:lnTo>
                  <a:lnTo>
                    <a:pt x="175" y="23557"/>
                  </a:lnTo>
                  <a:lnTo>
                    <a:pt x="0" y="24161"/>
                  </a:lnTo>
                  <a:lnTo>
                    <a:pt x="0" y="120000"/>
                  </a:lnTo>
                  <a:lnTo>
                    <a:pt x="119941" y="120000"/>
                  </a:lnTo>
                  <a:lnTo>
                    <a:pt x="119941" y="120000"/>
                  </a:lnTo>
                  <a:lnTo>
                    <a:pt x="120000" y="119395"/>
                  </a:lnTo>
                  <a:lnTo>
                    <a:pt x="120000" y="119395"/>
                  </a:lnTo>
                  <a:lnTo>
                    <a:pt x="120000" y="51342"/>
                  </a:lnTo>
                  <a:lnTo>
                    <a:pt x="120000" y="51342"/>
                  </a:lnTo>
                  <a:lnTo>
                    <a:pt x="119941" y="51543"/>
                  </a:lnTo>
                  <a:lnTo>
                    <a:pt x="119941" y="51543"/>
                  </a:ln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ndara"/>
                <a:ea typeface="Candara"/>
                <a:cs typeface="Candara"/>
                <a:sym typeface="Candara"/>
              </a:endParaRPr>
            </a:p>
          </p:txBody>
        </p:sp>
      </p:grpSp>
      <p:sp>
        <p:nvSpPr>
          <p:cNvPr id="13" name="Google Shape;13;p1"/>
          <p:cNvSpPr txBox="1">
            <a:spLocks noGrp="1"/>
          </p:cNvSpPr>
          <p:nvPr>
            <p:ph type="title"/>
          </p:nvPr>
        </p:nvSpPr>
        <p:spPr>
          <a:xfrm>
            <a:off x="457200" y="338328"/>
            <a:ext cx="8229600" cy="1252728"/>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rgbClr val="FFFFFF"/>
              </a:buClr>
              <a:buSzPts val="1400"/>
              <a:buFont typeface="Candara"/>
              <a:buNone/>
              <a:defRPr sz="4400" b="0" i="0" u="none" strike="noStrike" cap="none">
                <a:solidFill>
                  <a:srgbClr val="FFFFFF"/>
                </a:solidFill>
                <a:latin typeface="Candara"/>
                <a:ea typeface="Candara"/>
                <a:cs typeface="Candara"/>
                <a:sym typeface="Candara"/>
              </a:defRPr>
            </a:lvl1pPr>
            <a:lvl2pPr marL="0" marR="0" lvl="1" indent="0" algn="l" rtl="0">
              <a:spcBef>
                <a:spcPts val="0"/>
              </a:spcBef>
              <a:spcAft>
                <a:spcPts val="0"/>
              </a:spcAft>
              <a:buSzPts val="1400"/>
              <a:buNone/>
              <a:defRPr sz="1800" b="0" i="0" u="none" strike="noStrike" cap="none">
                <a:solidFill>
                  <a:schemeClr val="dk2"/>
                </a:solidFill>
              </a:defRPr>
            </a:lvl2pPr>
            <a:lvl3pPr marL="0" marR="0" lvl="2" indent="0" algn="l" rtl="0">
              <a:spcBef>
                <a:spcPts val="0"/>
              </a:spcBef>
              <a:spcAft>
                <a:spcPts val="0"/>
              </a:spcAft>
              <a:buSzPts val="1400"/>
              <a:buNone/>
              <a:defRPr sz="1800" b="0" i="0" u="none" strike="noStrike" cap="none">
                <a:solidFill>
                  <a:schemeClr val="dk2"/>
                </a:solidFill>
              </a:defRPr>
            </a:lvl3pPr>
            <a:lvl4pPr marL="0" marR="0" lvl="3" indent="0" algn="l" rtl="0">
              <a:spcBef>
                <a:spcPts val="0"/>
              </a:spcBef>
              <a:spcAft>
                <a:spcPts val="0"/>
              </a:spcAft>
              <a:buSzPts val="1400"/>
              <a:buNone/>
              <a:defRPr sz="1800" b="0" i="0" u="none" strike="noStrike" cap="none">
                <a:solidFill>
                  <a:schemeClr val="dk2"/>
                </a:solidFill>
              </a:defRPr>
            </a:lvl4pPr>
            <a:lvl5pPr marL="0" marR="0" lvl="4" indent="0" algn="l" rtl="0">
              <a:spcBef>
                <a:spcPts val="0"/>
              </a:spcBef>
              <a:spcAft>
                <a:spcPts val="0"/>
              </a:spcAft>
              <a:buSzPts val="1400"/>
              <a:buNone/>
              <a:defRPr sz="1800" b="0" i="0" u="none" strike="noStrike" cap="none">
                <a:solidFill>
                  <a:schemeClr val="dk2"/>
                </a:solidFill>
              </a:defRPr>
            </a:lvl5pPr>
            <a:lvl6pPr marL="0" marR="0" lvl="5" indent="0" algn="l" rtl="0">
              <a:spcBef>
                <a:spcPts val="0"/>
              </a:spcBef>
              <a:spcAft>
                <a:spcPts val="0"/>
              </a:spcAft>
              <a:buSzPts val="1400"/>
              <a:buNone/>
              <a:defRPr sz="1800" b="0" i="0" u="none" strike="noStrike" cap="none">
                <a:solidFill>
                  <a:schemeClr val="dk2"/>
                </a:solidFill>
              </a:defRPr>
            </a:lvl6pPr>
            <a:lvl7pPr marL="0" marR="0" lvl="6" indent="0" algn="l" rtl="0">
              <a:spcBef>
                <a:spcPts val="0"/>
              </a:spcBef>
              <a:spcAft>
                <a:spcPts val="0"/>
              </a:spcAft>
              <a:buSzPts val="1400"/>
              <a:buNone/>
              <a:defRPr sz="1800" b="0" i="0" u="none" strike="noStrike" cap="none">
                <a:solidFill>
                  <a:schemeClr val="dk2"/>
                </a:solidFill>
              </a:defRPr>
            </a:lvl7pPr>
            <a:lvl8pPr marL="0" marR="0" lvl="7" indent="0" algn="l" rtl="0">
              <a:spcBef>
                <a:spcPts val="0"/>
              </a:spcBef>
              <a:spcAft>
                <a:spcPts val="0"/>
              </a:spcAft>
              <a:buSzPts val="1400"/>
              <a:buNone/>
              <a:defRPr sz="1800" b="0" i="0" u="none" strike="noStrike" cap="none">
                <a:solidFill>
                  <a:schemeClr val="dk2"/>
                </a:solidFill>
              </a:defRPr>
            </a:lvl8pPr>
            <a:lvl9pPr marL="0" marR="0" lvl="8" indent="0" algn="l" rtl="0">
              <a:spcBef>
                <a:spcPts val="0"/>
              </a:spcBef>
              <a:spcAft>
                <a:spcPts val="0"/>
              </a:spcAft>
              <a:buSzPts val="1400"/>
              <a:buNone/>
              <a:defRPr sz="1800" b="0" i="0" u="none" strike="noStrike" cap="none">
                <a:solidFill>
                  <a:schemeClr val="dk2"/>
                </a:solidFill>
              </a:defRPr>
            </a:lvl9pPr>
          </a:lstStyle>
          <a:p>
            <a:endParaRPr/>
          </a:p>
        </p:txBody>
      </p:sp>
      <p:sp>
        <p:nvSpPr>
          <p:cNvPr id="14" name="Google Shape;14;p1"/>
          <p:cNvSpPr txBox="1">
            <a:spLocks noGrp="1"/>
          </p:cNvSpPr>
          <p:nvPr>
            <p:ph type="dt" idx="10"/>
          </p:nvPr>
        </p:nvSpPr>
        <p:spPr>
          <a:xfrm>
            <a:off x="5163672" y="6250164"/>
            <a:ext cx="3786690" cy="365125"/>
          </a:xfrm>
          <a:prstGeom prst="rect">
            <a:avLst/>
          </a:prstGeom>
          <a:noFill/>
          <a:ln>
            <a:noFill/>
          </a:ln>
        </p:spPr>
        <p:txBody>
          <a:bodyPr spcFirstLastPara="1" wrap="square" lIns="91425" tIns="91425" rIns="91425" bIns="91425" anchor="ctr" anchorCtr="0">
            <a:noAutofit/>
          </a:bodyPr>
          <a:lstStyle>
            <a:lvl1pPr marL="0" marR="0" lvl="0" indent="0" algn="r"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5" name="Google Shape;15;p1"/>
          <p:cNvSpPr txBox="1">
            <a:spLocks noGrp="1"/>
          </p:cNvSpPr>
          <p:nvPr>
            <p:ph type="ftr" idx="11"/>
          </p:nvPr>
        </p:nvSpPr>
        <p:spPr>
          <a:xfrm>
            <a:off x="193638" y="6250164"/>
            <a:ext cx="3786691" cy="365125"/>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1000">
                <a:solidFill>
                  <a:schemeClr val="dk2"/>
                </a:solidFill>
                <a:latin typeface="Candara"/>
                <a:ea typeface="Candara"/>
                <a:cs typeface="Candara"/>
                <a:sym typeface="Candara"/>
              </a:defRPr>
            </a:lvl1pPr>
            <a:lvl2pPr marL="457200" marR="0" lvl="1"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2pPr>
            <a:lvl3pPr marL="914400" marR="0" lvl="2"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3pPr>
            <a:lvl4pPr marL="1371600" marR="0" lvl="3"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4pPr>
            <a:lvl5pPr marL="1828800" marR="0" lvl="4"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5pPr>
            <a:lvl6pPr marL="2286000" marR="0" lvl="5"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6pPr>
            <a:lvl7pPr marL="2743200" marR="0" lvl="6"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7pPr>
            <a:lvl8pPr marL="3200400" marR="0" lvl="7"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8pPr>
            <a:lvl9pPr marL="3657600" marR="0" lvl="8" indent="0" algn="l" rtl="0">
              <a:spcBef>
                <a:spcPts val="0"/>
              </a:spcBef>
              <a:spcAft>
                <a:spcPts val="0"/>
              </a:spcAft>
              <a:buSzPts val="1400"/>
              <a:buNone/>
              <a:defRPr sz="1800" b="0" i="0" u="none" strike="noStrike" cap="none">
                <a:solidFill>
                  <a:schemeClr val="dk1"/>
                </a:solidFill>
                <a:latin typeface="Candara"/>
                <a:ea typeface="Candara"/>
                <a:cs typeface="Candara"/>
                <a:sym typeface="Candara"/>
              </a:defRPr>
            </a:lvl9pPr>
          </a:lstStyle>
          <a:p>
            <a:endParaRPr/>
          </a:p>
        </p:txBody>
      </p:sp>
      <p:sp>
        <p:nvSpPr>
          <p:cNvPr id="16" name="Google Shape;16;p1"/>
          <p:cNvSpPr txBox="1">
            <a:spLocks noGrp="1"/>
          </p:cNvSpPr>
          <p:nvPr>
            <p:ph type="sldNum" idx="12"/>
          </p:nvPr>
        </p:nvSpPr>
        <p:spPr>
          <a:xfrm>
            <a:off x="3991088" y="6250163"/>
            <a:ext cx="1161826"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000" b="0" u="none">
                <a:solidFill>
                  <a:schemeClr val="dk2"/>
                </a:solidFill>
                <a:latin typeface="Candara"/>
                <a:ea typeface="Candara"/>
                <a:cs typeface="Candara"/>
                <a:sym typeface="Candara"/>
              </a:defRPr>
            </a:lvl1pPr>
            <a:lvl2pPr marL="0" marR="0" lvl="1" indent="0" algn="ctr" rtl="0">
              <a:spcBef>
                <a:spcPts val="0"/>
              </a:spcBef>
              <a:buNone/>
              <a:defRPr sz="1000" b="0" u="none">
                <a:solidFill>
                  <a:schemeClr val="dk2"/>
                </a:solidFill>
                <a:latin typeface="Candara"/>
                <a:ea typeface="Candara"/>
                <a:cs typeface="Candara"/>
                <a:sym typeface="Candara"/>
              </a:defRPr>
            </a:lvl2pPr>
            <a:lvl3pPr marL="0" marR="0" lvl="2" indent="0" algn="ctr" rtl="0">
              <a:spcBef>
                <a:spcPts val="0"/>
              </a:spcBef>
              <a:buNone/>
              <a:defRPr sz="1000" b="0" u="none">
                <a:solidFill>
                  <a:schemeClr val="dk2"/>
                </a:solidFill>
                <a:latin typeface="Candara"/>
                <a:ea typeface="Candara"/>
                <a:cs typeface="Candara"/>
                <a:sym typeface="Candara"/>
              </a:defRPr>
            </a:lvl3pPr>
            <a:lvl4pPr marL="0" marR="0" lvl="3" indent="0" algn="ctr" rtl="0">
              <a:spcBef>
                <a:spcPts val="0"/>
              </a:spcBef>
              <a:buNone/>
              <a:defRPr sz="1000" b="0" u="none">
                <a:solidFill>
                  <a:schemeClr val="dk2"/>
                </a:solidFill>
                <a:latin typeface="Candara"/>
                <a:ea typeface="Candara"/>
                <a:cs typeface="Candara"/>
                <a:sym typeface="Candara"/>
              </a:defRPr>
            </a:lvl4pPr>
            <a:lvl5pPr marL="0" marR="0" lvl="4" indent="0" algn="ctr" rtl="0">
              <a:spcBef>
                <a:spcPts val="0"/>
              </a:spcBef>
              <a:buNone/>
              <a:defRPr sz="1000" b="0" u="none">
                <a:solidFill>
                  <a:schemeClr val="dk2"/>
                </a:solidFill>
                <a:latin typeface="Candara"/>
                <a:ea typeface="Candara"/>
                <a:cs typeface="Candara"/>
                <a:sym typeface="Candara"/>
              </a:defRPr>
            </a:lvl5pPr>
            <a:lvl6pPr marL="0" marR="0" lvl="5" indent="0" algn="ctr" rtl="0">
              <a:spcBef>
                <a:spcPts val="0"/>
              </a:spcBef>
              <a:buNone/>
              <a:defRPr sz="1000" b="0" u="none">
                <a:solidFill>
                  <a:schemeClr val="dk2"/>
                </a:solidFill>
                <a:latin typeface="Candara"/>
                <a:ea typeface="Candara"/>
                <a:cs typeface="Candara"/>
                <a:sym typeface="Candara"/>
              </a:defRPr>
            </a:lvl6pPr>
            <a:lvl7pPr marL="0" marR="0" lvl="6" indent="0" algn="ctr" rtl="0">
              <a:spcBef>
                <a:spcPts val="0"/>
              </a:spcBef>
              <a:buNone/>
              <a:defRPr sz="1000" b="0" u="none">
                <a:solidFill>
                  <a:schemeClr val="dk2"/>
                </a:solidFill>
                <a:latin typeface="Candara"/>
                <a:ea typeface="Candara"/>
                <a:cs typeface="Candara"/>
                <a:sym typeface="Candara"/>
              </a:defRPr>
            </a:lvl7pPr>
            <a:lvl8pPr marL="0" marR="0" lvl="7" indent="0" algn="ctr" rtl="0">
              <a:spcBef>
                <a:spcPts val="0"/>
              </a:spcBef>
              <a:buNone/>
              <a:defRPr sz="1000" b="0" u="none">
                <a:solidFill>
                  <a:schemeClr val="dk2"/>
                </a:solidFill>
                <a:latin typeface="Candara"/>
                <a:ea typeface="Candara"/>
                <a:cs typeface="Candara"/>
                <a:sym typeface="Candara"/>
              </a:defRPr>
            </a:lvl8pPr>
            <a:lvl9pPr marL="0" marR="0" lvl="8" indent="0" algn="ctr" rtl="0">
              <a:spcBef>
                <a:spcPts val="0"/>
              </a:spcBef>
              <a:buNone/>
              <a:defRPr sz="1000" b="0" u="none">
                <a:solidFill>
                  <a:schemeClr val="dk2"/>
                </a:solidFill>
                <a:latin typeface="Candara"/>
                <a:ea typeface="Candara"/>
                <a:cs typeface="Candara"/>
                <a:sym typeface="Candara"/>
              </a:defRPr>
            </a:lvl9pPr>
          </a:lstStyle>
          <a:p>
            <a:pPr marL="0" lvl="0" indent="0" algn="ctr" rtl="0">
              <a:spcBef>
                <a:spcPts val="0"/>
              </a:spcBef>
              <a:spcAft>
                <a:spcPts val="0"/>
              </a:spcAft>
              <a:buNone/>
            </a:pPr>
            <a:fld id="{00000000-1234-1234-1234-123412341234}" type="slidenum">
              <a:rPr lang="en-US"/>
              <a:t>‹#›</a:t>
            </a:fld>
            <a:endParaRPr/>
          </a:p>
        </p:txBody>
      </p:sp>
      <p:sp>
        <p:nvSpPr>
          <p:cNvPr id="17" name="Google Shape;17;p1"/>
          <p:cNvSpPr txBox="1">
            <a:spLocks noGrp="1"/>
          </p:cNvSpPr>
          <p:nvPr>
            <p:ph type="body" idx="1"/>
          </p:nvPr>
        </p:nvSpPr>
        <p:spPr>
          <a:xfrm>
            <a:off x="872067" y="2675467"/>
            <a:ext cx="7408333" cy="3450696"/>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accent1"/>
              </a:buClr>
              <a:buSzPts val="2400"/>
              <a:buFont typeface="Noto Sans Symbols"/>
              <a:buChar char="∗"/>
              <a:defRPr sz="2400" b="0" i="0" u="none" strike="noStrike" cap="none">
                <a:solidFill>
                  <a:schemeClr val="dk2"/>
                </a:solidFill>
                <a:latin typeface="Candara"/>
                <a:ea typeface="Candara"/>
                <a:cs typeface="Candara"/>
                <a:sym typeface="Candara"/>
              </a:defRPr>
            </a:lvl1pPr>
            <a:lvl2pPr marL="914400" marR="0" lvl="1" indent="-368300" algn="l" rtl="0">
              <a:spcBef>
                <a:spcPts val="440"/>
              </a:spcBef>
              <a:spcAft>
                <a:spcPts val="0"/>
              </a:spcAft>
              <a:buClr>
                <a:schemeClr val="accent1"/>
              </a:buClr>
              <a:buSzPts val="2200"/>
              <a:buFont typeface="Noto Sans Symbols"/>
              <a:buChar char="∗"/>
              <a:defRPr sz="2200" b="0" i="0" u="none" strike="noStrike" cap="none">
                <a:solidFill>
                  <a:schemeClr val="dk2"/>
                </a:solidFill>
                <a:latin typeface="Candara"/>
                <a:ea typeface="Candara"/>
                <a:cs typeface="Candara"/>
                <a:sym typeface="Candara"/>
              </a:defRPr>
            </a:lvl2pPr>
            <a:lvl3pPr marL="1371600" marR="0" lvl="2" indent="-355600" algn="l" rtl="0">
              <a:spcBef>
                <a:spcPts val="400"/>
              </a:spcBef>
              <a:spcAft>
                <a:spcPts val="0"/>
              </a:spcAft>
              <a:buClr>
                <a:schemeClr val="accent1"/>
              </a:buClr>
              <a:buSzPts val="2000"/>
              <a:buFont typeface="Noto Sans Symbols"/>
              <a:buChar char="∗"/>
              <a:defRPr sz="2000" b="0" i="0" u="none" strike="noStrike" cap="none">
                <a:solidFill>
                  <a:schemeClr val="dk2"/>
                </a:solidFill>
                <a:latin typeface="Candara"/>
                <a:ea typeface="Candara"/>
                <a:cs typeface="Candara"/>
                <a:sym typeface="Candara"/>
              </a:defRPr>
            </a:lvl3pPr>
            <a:lvl4pPr marL="1828800" marR="0" lvl="3" indent="-342900" algn="l" rtl="0">
              <a:spcBef>
                <a:spcPts val="360"/>
              </a:spcBef>
              <a:spcAft>
                <a:spcPts val="0"/>
              </a:spcAft>
              <a:buClr>
                <a:schemeClr val="accent1"/>
              </a:buClr>
              <a:buSzPts val="1800"/>
              <a:buFont typeface="Noto Sans Symbols"/>
              <a:buChar char="∗"/>
              <a:defRPr sz="1800" b="0" i="0" u="none" strike="noStrike" cap="none">
                <a:solidFill>
                  <a:schemeClr val="dk2"/>
                </a:solidFill>
                <a:latin typeface="Candara"/>
                <a:ea typeface="Candara"/>
                <a:cs typeface="Candara"/>
                <a:sym typeface="Candara"/>
              </a:defRPr>
            </a:lvl4pPr>
            <a:lvl5pPr marL="2286000" marR="0" lvl="4" indent="-330200" algn="l" rtl="0">
              <a:spcBef>
                <a:spcPts val="320"/>
              </a:spcBef>
              <a:spcAft>
                <a:spcPts val="0"/>
              </a:spcAft>
              <a:buClr>
                <a:schemeClr val="accent1"/>
              </a:buClr>
              <a:buSzPts val="1600"/>
              <a:buFont typeface="Noto Sans Symbols"/>
              <a:buChar char="∗"/>
              <a:defRPr sz="1600" b="0" i="0" u="none" strike="noStrike" cap="none">
                <a:solidFill>
                  <a:schemeClr val="dk2"/>
                </a:solidFill>
                <a:latin typeface="Candara"/>
                <a:ea typeface="Candara"/>
                <a:cs typeface="Candara"/>
                <a:sym typeface="Candara"/>
              </a:defRPr>
            </a:lvl5pPr>
            <a:lvl6pPr marL="2743200" marR="0" lvl="5"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6pPr>
            <a:lvl7pPr marL="3200400" marR="0" lvl="6"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7pPr>
            <a:lvl8pPr marL="3657600" marR="0" lvl="7"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8pPr>
            <a:lvl9pPr marL="4114800" marR="0" lvl="8" indent="-317500" algn="l" rtl="0">
              <a:spcBef>
                <a:spcPts val="384"/>
              </a:spcBef>
              <a:spcAft>
                <a:spcPts val="0"/>
              </a:spcAft>
              <a:buClr>
                <a:schemeClr val="accent1"/>
              </a:buClr>
              <a:buSzPts val="1400"/>
              <a:buFont typeface="Noto Sans Symbols"/>
              <a:buChar char="∗"/>
              <a:defRPr sz="1400" b="0" i="0" u="none" strike="noStrike" cap="none">
                <a:solidFill>
                  <a:schemeClr val="dk2"/>
                </a:solidFill>
                <a:latin typeface="Candara"/>
                <a:ea typeface="Candara"/>
                <a:cs typeface="Candara"/>
                <a:sym typeface="Candar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20.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13"/>
          <p:cNvSpPr txBox="1">
            <a:spLocks noGrp="1"/>
          </p:cNvSpPr>
          <p:nvPr>
            <p:ph type="body" idx="1"/>
          </p:nvPr>
        </p:nvSpPr>
        <p:spPr>
          <a:xfrm>
            <a:off x="867833" y="23622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All organisms must be able to obtain energy from the environment in which they live.  </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Some organisms are capable of producing their own food.  These organisms are called autotrophs.</a:t>
            </a:r>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Photosynthetic;  convert sunlight into chemical energy</a:t>
            </a:r>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Ex. Plants, algae, cyanobacteria</a:t>
            </a:r>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Chemosynthetic;  convert inorganic molecules into chemical energy</a:t>
            </a:r>
            <a:endParaRPr/>
          </a:p>
          <a:p>
            <a:pPr marL="576263" marR="0" lvl="1" indent="-284163" algn="l" rtl="0">
              <a:lnSpc>
                <a:spcPct val="90000"/>
              </a:lnSpc>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Ex.  Certain groups of bacteria</a:t>
            </a:r>
            <a:endParaRPr sz="2200" b="0" i="0" u="none" strike="noStrike" cap="none">
              <a:solidFill>
                <a:schemeClr val="dk2"/>
              </a:solidFill>
              <a:latin typeface="Candara"/>
              <a:ea typeface="Candara"/>
              <a:cs typeface="Candara"/>
              <a:sym typeface="Candara"/>
            </a:endParaRPr>
          </a:p>
        </p:txBody>
      </p:sp>
      <p:sp>
        <p:nvSpPr>
          <p:cNvPr id="133" name="Google Shape;133;p1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Cell Energy</a:t>
            </a:r>
            <a:endParaRPr sz="4400" b="0" i="0" u="none" strike="noStrike" cap="none">
              <a:solidFill>
                <a:srgbClr val="FFFFFF"/>
              </a:solidFill>
              <a:latin typeface="Candara"/>
              <a:ea typeface="Candara"/>
              <a:cs typeface="Candara"/>
              <a:sym typeface="Candara"/>
            </a:endParaRPr>
          </a:p>
        </p:txBody>
      </p:sp>
      <p:pic>
        <p:nvPicPr>
          <p:cNvPr id="134" name="Google Shape;134;p13" descr="\\H0316SFS04\Home$\Staff\lblake\Desktop\chem_reaction1.png"/>
          <p:cNvPicPr preferRelativeResize="0"/>
          <p:nvPr/>
        </p:nvPicPr>
        <p:blipFill rotWithShape="1">
          <a:blip r:embed="rId3">
            <a:alphaModFix/>
          </a:blip>
          <a:srcRect/>
          <a:stretch/>
        </p:blipFill>
        <p:spPr>
          <a:xfrm>
            <a:off x="6819900" y="5025602"/>
            <a:ext cx="1866899" cy="16253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2"/>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process that converts the sun’s radiant energy into chemical energy in the form of simple sugars is called photosynthesis.</a:t>
            </a:r>
            <a:endParaRPr sz="2400" b="0" i="0" u="none" strike="noStrike" cap="none">
              <a:solidFill>
                <a:schemeClr val="dk2"/>
              </a:solidFill>
              <a:latin typeface="Candara"/>
              <a:ea typeface="Candara"/>
              <a:cs typeface="Candara"/>
              <a:sym typeface="Candara"/>
            </a:endParaRPr>
          </a:p>
        </p:txBody>
      </p:sp>
      <p:sp>
        <p:nvSpPr>
          <p:cNvPr id="200" name="Google Shape;200;p2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Energy From Sunlight</a:t>
            </a:r>
            <a:endParaRPr sz="4400" b="0" i="0" u="none" strike="noStrike" cap="none">
              <a:solidFill>
                <a:srgbClr val="FFFFFF"/>
              </a:solidFill>
              <a:latin typeface="Candara"/>
              <a:ea typeface="Candara"/>
              <a:cs typeface="Candara"/>
              <a:sym typeface="Candara"/>
            </a:endParaRPr>
          </a:p>
        </p:txBody>
      </p:sp>
      <p:pic>
        <p:nvPicPr>
          <p:cNvPr id="201" name="Google Shape;201;p22" descr="\\H0316SFS04\Home$\Staff\lblake\Desktop\0f3a3a4b8653142e2f91f833ee4da227.jpg"/>
          <p:cNvPicPr preferRelativeResize="0"/>
          <p:nvPr/>
        </p:nvPicPr>
        <p:blipFill rotWithShape="1">
          <a:blip r:embed="rId3">
            <a:alphaModFix/>
          </a:blip>
          <a:srcRect/>
          <a:stretch/>
        </p:blipFill>
        <p:spPr>
          <a:xfrm>
            <a:off x="2743200" y="4038600"/>
            <a:ext cx="3395662" cy="271653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3"/>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chemical equation for photosynthesis is:</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0" marR="0" lvl="0" indent="0" algn="l" rtl="0">
              <a:spcBef>
                <a:spcPts val="56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	     </a:t>
            </a:r>
            <a:r>
              <a:rPr lang="en-US" sz="2800" b="0" i="0" u="none" strike="noStrike" cap="none">
                <a:solidFill>
                  <a:schemeClr val="dk2"/>
                </a:solidFill>
                <a:latin typeface="Candara"/>
                <a:ea typeface="Candara"/>
                <a:cs typeface="Candara"/>
                <a:sym typeface="Candara"/>
              </a:rPr>
              <a:t>6CO₂ + 6H₂O → C₆H₁₂O₆ + 6O₂</a:t>
            </a:r>
            <a:endParaRPr/>
          </a:p>
          <a:p>
            <a:pPr marL="0" marR="0" lvl="0" indent="0" algn="l" rtl="0">
              <a:spcBef>
                <a:spcPts val="480"/>
              </a:spcBef>
              <a:spcAft>
                <a:spcPts val="0"/>
              </a:spcAft>
              <a:buClr>
                <a:schemeClr val="accent1"/>
              </a:buClr>
              <a:buFont typeface="Noto Sans Symbols"/>
              <a:buNone/>
            </a:pPr>
            <a:endParaRPr sz="2400" b="0" i="0" u="none" strike="noStrike" cap="none">
              <a:solidFill>
                <a:schemeClr val="dk2"/>
              </a:solidFill>
              <a:latin typeface="Candara"/>
              <a:ea typeface="Candara"/>
              <a:cs typeface="Candara"/>
              <a:sym typeface="Candara"/>
            </a:endParaRPr>
          </a:p>
          <a:p>
            <a:pPr marL="274320" marR="0" lvl="0" indent="-274320" algn="l" rtl="0">
              <a:spcBef>
                <a:spcPts val="480"/>
              </a:spcBef>
              <a:spcAft>
                <a:spcPts val="0"/>
              </a:spcAft>
              <a:buClr>
                <a:schemeClr val="accent1"/>
              </a:buClr>
              <a:buSzPts val="2400"/>
              <a:buFont typeface="Candara"/>
              <a:buChar char="∗"/>
            </a:pPr>
            <a:r>
              <a:rPr lang="en-US" sz="2400" b="0" i="0" u="none" strike="noStrike" cap="none">
                <a:solidFill>
                  <a:schemeClr val="dk2"/>
                </a:solidFill>
                <a:latin typeface="Candara"/>
                <a:ea typeface="Candara"/>
                <a:cs typeface="Candara"/>
                <a:sym typeface="Candara"/>
              </a:rPr>
              <a:t>The reactants that are required for this reaction are carbon dioxide and water.</a:t>
            </a:r>
            <a:endParaRPr/>
          </a:p>
          <a:p>
            <a:pPr marL="274320" marR="0" lvl="0" indent="-274320" algn="l" rtl="0">
              <a:spcBef>
                <a:spcPts val="480"/>
              </a:spcBef>
              <a:spcAft>
                <a:spcPts val="0"/>
              </a:spcAft>
              <a:buClr>
                <a:schemeClr val="accent1"/>
              </a:buClr>
              <a:buSzPts val="2400"/>
              <a:buFont typeface="Candara"/>
              <a:buChar char="∗"/>
            </a:pPr>
            <a:r>
              <a:rPr lang="en-US" sz="2400" b="0" i="0" u="none" strike="noStrike" cap="none">
                <a:solidFill>
                  <a:schemeClr val="dk2"/>
                </a:solidFill>
                <a:latin typeface="Candara"/>
                <a:ea typeface="Candara"/>
                <a:cs typeface="Candara"/>
                <a:sym typeface="Candara"/>
              </a:rPr>
              <a:t>The products of this reaction are glucose and oxygen</a:t>
            </a:r>
            <a:endParaRPr sz="2400" b="0" i="0" u="none" strike="noStrike" cap="none">
              <a:solidFill>
                <a:schemeClr val="dk2"/>
              </a:solidFill>
              <a:latin typeface="Candara"/>
              <a:ea typeface="Candara"/>
              <a:cs typeface="Candara"/>
              <a:sym typeface="Candara"/>
            </a:endParaRPr>
          </a:p>
        </p:txBody>
      </p:sp>
      <p:sp>
        <p:nvSpPr>
          <p:cNvPr id="207" name="Google Shape;207;p2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Photosynthesis</a:t>
            </a:r>
            <a:endParaRPr sz="4400" b="0" i="0" u="none" strike="noStrike" cap="none">
              <a:solidFill>
                <a:srgbClr val="FFFFFF"/>
              </a:solidFill>
              <a:latin typeface="Candara"/>
              <a:ea typeface="Candara"/>
              <a:cs typeface="Candara"/>
              <a:sym typeface="Candar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animEffect transition="in" filter="fade">
                                      <p:cBhvr>
                                        <p:cTn id="7" dur="2000"/>
                                        <p:tgtEl>
                                          <p:spTgt spid="20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
                                            <p:txEl>
                                              <p:pRg st="1" end="1"/>
                                            </p:txEl>
                                          </p:spTgt>
                                        </p:tgtEl>
                                        <p:attrNameLst>
                                          <p:attrName>style.visibility</p:attrName>
                                        </p:attrNameLst>
                                      </p:cBhvr>
                                      <p:to>
                                        <p:strVal val="visible"/>
                                      </p:to>
                                    </p:set>
                                    <p:animEffect transition="in" filter="fade">
                                      <p:cBhvr>
                                        <p:cTn id="12" dur="2000"/>
                                        <p:tgtEl>
                                          <p:spTgt spid="20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6">
                                            <p:txEl>
                                              <p:pRg st="2" end="2"/>
                                            </p:txEl>
                                          </p:spTgt>
                                        </p:tgtEl>
                                        <p:attrNameLst>
                                          <p:attrName>style.visibility</p:attrName>
                                        </p:attrNameLst>
                                      </p:cBhvr>
                                      <p:to>
                                        <p:strVal val="visible"/>
                                      </p:to>
                                    </p:set>
                                    <p:animEffect transition="in" filter="fade">
                                      <p:cBhvr>
                                        <p:cTn id="17" dur="2000"/>
                                        <p:tgtEl>
                                          <p:spTgt spid="20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6">
                                            <p:txEl>
                                              <p:pRg st="3" end="3"/>
                                            </p:txEl>
                                          </p:spTgt>
                                        </p:tgtEl>
                                        <p:attrNameLst>
                                          <p:attrName>style.visibility</p:attrName>
                                        </p:attrNameLst>
                                      </p:cBhvr>
                                      <p:to>
                                        <p:strVal val="visible"/>
                                      </p:to>
                                    </p:set>
                                    <p:animEffect transition="in" filter="fade">
                                      <p:cBhvr>
                                        <p:cTn id="22" dur="2000"/>
                                        <p:tgtEl>
                                          <p:spTgt spid="20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6">
                                            <p:txEl>
                                              <p:pRg st="4" end="4"/>
                                            </p:txEl>
                                          </p:spTgt>
                                        </p:tgtEl>
                                        <p:attrNameLst>
                                          <p:attrName>style.visibility</p:attrName>
                                        </p:attrNameLst>
                                      </p:cBhvr>
                                      <p:to>
                                        <p:strVal val="visible"/>
                                      </p:to>
                                    </p:set>
                                    <p:animEffect transition="in" filter="fade">
                                      <p:cBhvr>
                                        <p:cTn id="27" dur="2000"/>
                                        <p:tgtEl>
                                          <p:spTgt spid="20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6">
                                            <p:txEl>
                                              <p:pRg st="5" end="5"/>
                                            </p:txEl>
                                          </p:spTgt>
                                        </p:tgtEl>
                                        <p:attrNameLst>
                                          <p:attrName>style.visibility</p:attrName>
                                        </p:attrNameLst>
                                      </p:cBhvr>
                                      <p:to>
                                        <p:strVal val="visible"/>
                                      </p:to>
                                    </p:set>
                                    <p:animEffect transition="in" filter="fade">
                                      <p:cBhvr>
                                        <p:cTn id="32" dur="2000"/>
                                        <p:tgtEl>
                                          <p:spTgt spid="20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In plants, photosynthesis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takes place primarily in the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leaves in organelles called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chloroplasts.  The palisade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mesophyll has the highest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concentration of chloroplasts,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so photosynthetic rate is </a:t>
            </a:r>
            <a:endParaRPr/>
          </a:p>
          <a:p>
            <a:pPr marL="0" marR="0" lvl="0" indent="0" algn="l" rtl="0">
              <a:lnSpc>
                <a:spcPct val="90000"/>
              </a:lnSpc>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greater there.</a:t>
            </a:r>
            <a:endParaRPr sz="2400" b="0" i="0" u="none" strike="noStrike" cap="none">
              <a:solidFill>
                <a:schemeClr val="dk2"/>
              </a:solidFill>
              <a:latin typeface="Candara"/>
              <a:ea typeface="Candara"/>
              <a:cs typeface="Candara"/>
              <a:sym typeface="Candara"/>
            </a:endParaRPr>
          </a:p>
        </p:txBody>
      </p:sp>
      <p:sp>
        <p:nvSpPr>
          <p:cNvPr id="213" name="Google Shape;213;p2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Leaf Structure</a:t>
            </a:r>
            <a:endParaRPr sz="4400" b="0" i="0" u="none" strike="noStrike" cap="none">
              <a:solidFill>
                <a:srgbClr val="FFFFFF"/>
              </a:solidFill>
              <a:latin typeface="Candara"/>
              <a:ea typeface="Candara"/>
              <a:cs typeface="Candara"/>
              <a:sym typeface="Candara"/>
            </a:endParaRPr>
          </a:p>
        </p:txBody>
      </p:sp>
      <p:pic>
        <p:nvPicPr>
          <p:cNvPr id="214" name="Google Shape;214;p24" descr="\\H0316SFS04\Home$\Staff\lblake\Desktop\leaf-structure-4-638.jpg"/>
          <p:cNvPicPr preferRelativeResize="0"/>
          <p:nvPr/>
        </p:nvPicPr>
        <p:blipFill rotWithShape="1">
          <a:blip r:embed="rId3">
            <a:alphaModFix/>
          </a:blip>
          <a:srcRect/>
          <a:stretch/>
        </p:blipFill>
        <p:spPr>
          <a:xfrm>
            <a:off x="4878237" y="2895599"/>
            <a:ext cx="4298420" cy="322718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5"/>
          <p:cNvSpPr txBox="1">
            <a:spLocks noGrp="1"/>
          </p:cNvSpPr>
          <p:nvPr>
            <p:ph type="body" idx="1"/>
          </p:nvPr>
        </p:nvSpPr>
        <p:spPr>
          <a:xfrm>
            <a:off x="762000" y="23622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Chloroplasts have two major parts.  The light dependent reactions take place in thylakoid membrane stacks called grana.  The light independent reactions take place in the liquid matrix surrounding the grana called the stroma</a:t>
            </a:r>
            <a:r>
              <a:rPr lang="en-US" sz="2000" b="0" i="0" u="none" strike="noStrike" cap="none">
                <a:solidFill>
                  <a:schemeClr val="dk2"/>
                </a:solidFill>
                <a:latin typeface="Candara"/>
                <a:ea typeface="Candara"/>
                <a:cs typeface="Candara"/>
                <a:sym typeface="Candara"/>
              </a:rPr>
              <a:t>.</a:t>
            </a:r>
            <a:endParaRPr sz="2000" b="0" i="0" u="none" strike="noStrike" cap="none">
              <a:solidFill>
                <a:schemeClr val="dk2"/>
              </a:solidFill>
              <a:latin typeface="Candara"/>
              <a:ea typeface="Candara"/>
              <a:cs typeface="Candara"/>
              <a:sym typeface="Candara"/>
            </a:endParaRPr>
          </a:p>
        </p:txBody>
      </p:sp>
      <p:sp>
        <p:nvSpPr>
          <p:cNvPr id="220" name="Google Shape;220;p2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Chloroplast Structure</a:t>
            </a:r>
            <a:endParaRPr sz="4400" b="0" i="0" u="none" strike="noStrike" cap="none">
              <a:solidFill>
                <a:srgbClr val="FFFFFF"/>
              </a:solidFill>
              <a:latin typeface="Candara"/>
              <a:ea typeface="Candara"/>
              <a:cs typeface="Candara"/>
              <a:sym typeface="Candara"/>
            </a:endParaRPr>
          </a:p>
        </p:txBody>
      </p:sp>
      <p:pic>
        <p:nvPicPr>
          <p:cNvPr id="221" name="Google Shape;221;p25" descr="\\H0316SFS04\Home$\Staff\lblake\Desktop\chloroplast.jpg"/>
          <p:cNvPicPr preferRelativeResize="0"/>
          <p:nvPr/>
        </p:nvPicPr>
        <p:blipFill rotWithShape="1">
          <a:blip r:embed="rId3">
            <a:alphaModFix/>
          </a:blip>
          <a:srcRect/>
          <a:stretch/>
        </p:blipFill>
        <p:spPr>
          <a:xfrm>
            <a:off x="2895600" y="4343400"/>
            <a:ext cx="4023360" cy="2514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Photosynthesis occurs in two general phases;</a:t>
            </a:r>
            <a:endParaRPr/>
          </a:p>
          <a:p>
            <a:pPr marL="576263" marR="0" lvl="1" indent="-284163"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Light dependent reactions;  convert light energy into chemical energy in the form of ATP (in the grana)</a:t>
            </a:r>
            <a:endParaRPr/>
          </a:p>
          <a:p>
            <a:pPr marL="576263" marR="0" lvl="1" indent="-284163" algn="l" rtl="0">
              <a:spcBef>
                <a:spcPts val="480"/>
              </a:spcBef>
              <a:spcAft>
                <a:spcPts val="0"/>
              </a:spcAft>
              <a:buClr>
                <a:schemeClr val="accent1"/>
              </a:buClr>
              <a:buSzPts val="2400"/>
              <a:buFont typeface="Candara"/>
              <a:buChar char="∗"/>
            </a:pPr>
            <a:r>
              <a:rPr lang="en-US" sz="2400" b="0" i="0" u="none" strike="noStrike" cap="none">
                <a:solidFill>
                  <a:schemeClr val="dk2"/>
                </a:solidFill>
                <a:latin typeface="Candara"/>
                <a:ea typeface="Candara"/>
                <a:cs typeface="Candara"/>
                <a:sym typeface="Candara"/>
              </a:rPr>
              <a:t>Light independent reactions;  incorporate CO₂ and use ATP from the light dependent reactions to make glucose (in the stroma)</a:t>
            </a:r>
            <a:endParaRPr sz="2400" b="0" i="0" u="none" strike="noStrike" cap="none">
              <a:solidFill>
                <a:schemeClr val="dk2"/>
              </a:solidFill>
              <a:latin typeface="Candara"/>
              <a:ea typeface="Candara"/>
              <a:cs typeface="Candara"/>
              <a:sym typeface="Candara"/>
            </a:endParaRPr>
          </a:p>
        </p:txBody>
      </p:sp>
      <p:sp>
        <p:nvSpPr>
          <p:cNvPr id="227" name="Google Shape;227;p2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Phases of Photosynthesis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80000"/>
              </a:lnSpc>
              <a:spcBef>
                <a:spcPts val="0"/>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To trap the radiant energy in sunlight, thylakoid membranes contain several types of pigments, molecules that can absorb specific wavelengths of light</a:t>
            </a:r>
            <a:endParaRPr/>
          </a:p>
          <a:p>
            <a:pPr marL="274320" marR="0" lvl="0" indent="-274320" algn="l" rtl="0">
              <a:lnSpc>
                <a:spcPct val="8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These pigment molecules make up a photosystem;  the most common pigment is chlorophyll</a:t>
            </a:r>
            <a:endParaRPr/>
          </a:p>
          <a:p>
            <a:pPr marL="274320" marR="0" lvl="0" indent="-274320" algn="l" rtl="0">
              <a:lnSpc>
                <a:spcPct val="8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Chlorophyll absorbs all colors of white light (best at blue and red) except green, which it reflects.  That is why leaves appear green.</a:t>
            </a:r>
            <a:endParaRPr/>
          </a:p>
          <a:p>
            <a:pPr marL="274320" marR="0" lvl="0" indent="-274320" algn="l" rtl="0">
              <a:lnSpc>
                <a:spcPct val="8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White light is made up of ROYGBIV;  having accessory pigments helps chlorophyll absorb more energy from sunlight </a:t>
            </a:r>
            <a:endParaRPr sz="2220" b="0" i="0" u="none" strike="noStrike" cap="none">
              <a:solidFill>
                <a:schemeClr val="dk2"/>
              </a:solidFill>
              <a:latin typeface="Candara"/>
              <a:ea typeface="Candara"/>
              <a:cs typeface="Candara"/>
              <a:sym typeface="Candara"/>
            </a:endParaRPr>
          </a:p>
        </p:txBody>
      </p:sp>
      <p:sp>
        <p:nvSpPr>
          <p:cNvPr id="233" name="Google Shape;233;p2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Light Dependent Reactions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As sunlight strikes a leaf, its energy penetrates to the molecules in a photosystem.  This transfer of energy to chlorophyll causes its electrons to vibrate and become energized or excited.  This causes the electrons to leave chlorophyll and be transferred through a series of proteins embedded in the thylakoid membrane called an Electron Transport Chain (ETC).</a:t>
            </a:r>
            <a:endParaRPr sz="2400" b="0" i="0" u="none" strike="noStrike" cap="none">
              <a:solidFill>
                <a:schemeClr val="dk2"/>
              </a:solidFill>
              <a:latin typeface="Candara"/>
              <a:ea typeface="Candara"/>
              <a:cs typeface="Candara"/>
              <a:sym typeface="Candara"/>
            </a:endParaRPr>
          </a:p>
        </p:txBody>
      </p:sp>
      <p:sp>
        <p:nvSpPr>
          <p:cNvPr id="239" name="Google Shape;239;p2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Light Dependent Reactions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29"/>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At each protein “step”, the electrons lose energy.  This energy can be used to make ATP from ADP, or pump hydrogen ions into the center of the thylakoid disc (which indirectly helps make ATP).</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Electrons are re-energized and pass down a second ETC</a:t>
            </a:r>
            <a:endParaRPr/>
          </a:p>
          <a:p>
            <a:pPr marL="274320" marR="0" lvl="0" indent="-274320" algn="l" rtl="0">
              <a:lnSpc>
                <a:spcPct val="90000"/>
              </a:lnSpc>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electrons are transferred to the stroma using a carrier molecule called NADP⁺;  it combines with two electrons and a hydrogen ion to become NADPH</a:t>
            </a:r>
            <a:endParaRPr sz="2400" b="0" i="0" u="none" strike="noStrike" cap="none">
              <a:solidFill>
                <a:schemeClr val="dk2"/>
              </a:solidFill>
              <a:latin typeface="Candara"/>
              <a:ea typeface="Candara"/>
              <a:cs typeface="Candara"/>
              <a:sym typeface="Candara"/>
            </a:endParaRPr>
          </a:p>
        </p:txBody>
      </p:sp>
      <p:sp>
        <p:nvSpPr>
          <p:cNvPr id="245" name="Google Shape;245;p2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Light Dependent Reactions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Chlorophyll is not happy that it has lost its electrons and wants them back.  So, water is split (called photolysis) in the first photosystem.</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When water is split;</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Electrons are returned to chlorophyll</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H⁺ ions are pumped into the thylakoid</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O₂ is released into the air and we use it for respiration</a:t>
            </a:r>
            <a:endParaRPr/>
          </a:p>
          <a:p>
            <a:pPr marL="576263" marR="0" lvl="1" indent="-144462" algn="l" rtl="0">
              <a:spcBef>
                <a:spcPts val="440"/>
              </a:spcBef>
              <a:spcAft>
                <a:spcPts val="0"/>
              </a:spcAft>
              <a:buClr>
                <a:schemeClr val="accent1"/>
              </a:buClr>
              <a:buSzPts val="2200"/>
              <a:buFont typeface="Noto Sans Symbols"/>
              <a:buNone/>
            </a:pPr>
            <a:endParaRPr sz="2200" b="0" i="0" u="none" strike="noStrike" cap="none">
              <a:solidFill>
                <a:schemeClr val="dk2"/>
              </a:solidFill>
              <a:latin typeface="Candara"/>
              <a:ea typeface="Candara"/>
              <a:cs typeface="Candara"/>
              <a:sym typeface="Candara"/>
            </a:endParaRPr>
          </a:p>
        </p:txBody>
      </p:sp>
      <p:sp>
        <p:nvSpPr>
          <p:cNvPr id="251" name="Google Shape;251;p3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Restoring Electrons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pic>
        <p:nvPicPr>
          <p:cNvPr id="256" name="Google Shape;256;p31" descr="Fig"/>
          <p:cNvPicPr preferRelativeResize="0">
            <a:picLocks noGrp="1"/>
          </p:cNvPicPr>
          <p:nvPr>
            <p:ph type="body" idx="4294967295"/>
          </p:nvPr>
        </p:nvPicPr>
        <p:blipFill rotWithShape="1">
          <a:blip r:embed="rId3">
            <a:alphaModFix/>
          </a:blip>
          <a:srcRect/>
          <a:stretch/>
        </p:blipFill>
        <p:spPr>
          <a:xfrm>
            <a:off x="2804885" y="181187"/>
            <a:ext cx="3321050" cy="6567488"/>
          </a:xfrm>
          <a:prstGeom prst="rect">
            <a:avLst/>
          </a:prstGeom>
          <a:noFill/>
          <a:ln>
            <a:noFill/>
          </a:ln>
        </p:spPr>
      </p:pic>
      <p:sp>
        <p:nvSpPr>
          <p:cNvPr id="257" name="Google Shape;257;p31"/>
          <p:cNvSpPr txBox="1"/>
          <p:nvPr/>
        </p:nvSpPr>
        <p:spPr>
          <a:xfrm>
            <a:off x="4114800" y="1447800"/>
            <a:ext cx="304800"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Sun</a:t>
            </a:r>
            <a:endParaRPr sz="800">
              <a:solidFill>
                <a:schemeClr val="dk1"/>
              </a:solidFill>
              <a:latin typeface="Candara"/>
              <a:ea typeface="Candara"/>
              <a:cs typeface="Candara"/>
              <a:sym typeface="Candara"/>
            </a:endParaRPr>
          </a:p>
        </p:txBody>
      </p:sp>
      <p:sp>
        <p:nvSpPr>
          <p:cNvPr id="258" name="Google Shape;258;p31"/>
          <p:cNvSpPr txBox="1"/>
          <p:nvPr/>
        </p:nvSpPr>
        <p:spPr>
          <a:xfrm>
            <a:off x="4152900" y="304800"/>
            <a:ext cx="533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ndara"/>
                <a:ea typeface="Candara"/>
                <a:cs typeface="Candara"/>
                <a:sym typeface="Candara"/>
              </a:rPr>
              <a:t>Sun</a:t>
            </a:r>
            <a:endParaRPr sz="1200">
              <a:solidFill>
                <a:schemeClr val="dk1"/>
              </a:solidFill>
              <a:latin typeface="Candara"/>
              <a:ea typeface="Candara"/>
              <a:cs typeface="Candara"/>
              <a:sym typeface="Candara"/>
            </a:endParaRPr>
          </a:p>
        </p:txBody>
      </p:sp>
      <p:sp>
        <p:nvSpPr>
          <p:cNvPr id="259" name="Google Shape;259;p31"/>
          <p:cNvSpPr txBox="1"/>
          <p:nvPr/>
        </p:nvSpPr>
        <p:spPr>
          <a:xfrm>
            <a:off x="3124200" y="729734"/>
            <a:ext cx="274319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Candara"/>
                <a:ea typeface="Candara"/>
                <a:cs typeface="Candara"/>
                <a:sym typeface="Candara"/>
              </a:rPr>
              <a:t>Light energy transfers to chlorophyll</a:t>
            </a:r>
            <a:endParaRPr sz="1200">
              <a:solidFill>
                <a:schemeClr val="lt1"/>
              </a:solidFill>
              <a:latin typeface="Candara"/>
              <a:ea typeface="Candara"/>
              <a:cs typeface="Candara"/>
              <a:sym typeface="Candara"/>
            </a:endParaRPr>
          </a:p>
        </p:txBody>
      </p:sp>
      <p:sp>
        <p:nvSpPr>
          <p:cNvPr id="260" name="Google Shape;260;p31"/>
          <p:cNvSpPr txBox="1"/>
          <p:nvPr/>
        </p:nvSpPr>
        <p:spPr>
          <a:xfrm>
            <a:off x="2971800" y="2743200"/>
            <a:ext cx="3048000" cy="4308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1">
                <a:solidFill>
                  <a:schemeClr val="lt1"/>
                </a:solidFill>
                <a:latin typeface="Times"/>
                <a:ea typeface="Times"/>
                <a:cs typeface="Times"/>
                <a:sym typeface="Times"/>
              </a:rPr>
              <a:t>Chlorophyll passes energy down through the     </a:t>
            </a:r>
            <a:endParaRPr/>
          </a:p>
          <a:p>
            <a:pPr marL="0" marR="0" lvl="0" indent="0" algn="l" rtl="0">
              <a:spcBef>
                <a:spcPts val="0"/>
              </a:spcBef>
              <a:spcAft>
                <a:spcPts val="0"/>
              </a:spcAft>
              <a:buNone/>
            </a:pPr>
            <a:r>
              <a:rPr lang="en-US" sz="1100" b="1">
                <a:solidFill>
                  <a:schemeClr val="lt1"/>
                </a:solidFill>
                <a:latin typeface="Times"/>
                <a:ea typeface="Times"/>
                <a:cs typeface="Times"/>
                <a:sym typeface="Times"/>
              </a:rPr>
              <a:t>              electron transport chain.</a:t>
            </a:r>
            <a:endParaRPr sz="1100" b="1">
              <a:solidFill>
                <a:schemeClr val="lt1"/>
              </a:solidFill>
              <a:latin typeface="Times"/>
              <a:ea typeface="Times"/>
              <a:cs typeface="Times"/>
              <a:sym typeface="Times"/>
            </a:endParaRPr>
          </a:p>
        </p:txBody>
      </p:sp>
      <p:sp>
        <p:nvSpPr>
          <p:cNvPr id="261" name="Google Shape;261;p31"/>
          <p:cNvSpPr txBox="1"/>
          <p:nvPr/>
        </p:nvSpPr>
        <p:spPr>
          <a:xfrm>
            <a:off x="3200400" y="4343400"/>
            <a:ext cx="2666999" cy="219291"/>
          </a:xfrm>
          <a:prstGeom prst="rect">
            <a:avLst/>
          </a:prstGeom>
          <a:noFill/>
          <a:ln>
            <a:noFill/>
          </a:ln>
        </p:spPr>
        <p:txBody>
          <a:bodyPr spcFirstLastPara="1" wrap="square" lIns="91425" tIns="45700" rIns="91425" bIns="45700" anchor="t" anchorCtr="0">
            <a:noAutofit/>
          </a:bodyPr>
          <a:lstStyle/>
          <a:p>
            <a:pPr marL="0" marR="0" lvl="0" indent="0" algn="l" rtl="0">
              <a:lnSpc>
                <a:spcPct val="75000"/>
              </a:lnSpc>
              <a:spcBef>
                <a:spcPts val="0"/>
              </a:spcBef>
              <a:spcAft>
                <a:spcPts val="0"/>
              </a:spcAft>
              <a:buNone/>
            </a:pPr>
            <a:r>
              <a:rPr lang="en-US" sz="1100" b="1">
                <a:solidFill>
                  <a:schemeClr val="lt1"/>
                </a:solidFill>
                <a:latin typeface="Times"/>
                <a:ea typeface="Times"/>
                <a:cs typeface="Times"/>
                <a:sym typeface="Times"/>
              </a:rPr>
              <a:t>Energized electrons provide energy that</a:t>
            </a:r>
            <a:endParaRPr sz="1100" b="1">
              <a:solidFill>
                <a:schemeClr val="lt1"/>
              </a:solidFill>
              <a:latin typeface="Times"/>
              <a:ea typeface="Times"/>
              <a:cs typeface="Times"/>
              <a:sym typeface="Times"/>
            </a:endParaRPr>
          </a:p>
        </p:txBody>
      </p:sp>
      <p:sp>
        <p:nvSpPr>
          <p:cNvPr id="262" name="Google Shape;262;p31"/>
          <p:cNvSpPr txBox="1"/>
          <p:nvPr/>
        </p:nvSpPr>
        <p:spPr>
          <a:xfrm>
            <a:off x="3510643" y="6210066"/>
            <a:ext cx="2133600" cy="53860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chemeClr val="dk1"/>
                </a:solidFill>
                <a:latin typeface="Times"/>
                <a:ea typeface="Times"/>
                <a:cs typeface="Times"/>
                <a:sym typeface="Times"/>
              </a:rPr>
              <a:t>    </a:t>
            </a:r>
            <a:r>
              <a:rPr lang="en-US" sz="1100" b="1">
                <a:solidFill>
                  <a:schemeClr val="lt1"/>
                </a:solidFill>
                <a:latin typeface="Times"/>
                <a:ea typeface="Times"/>
                <a:cs typeface="Times"/>
                <a:sym typeface="Times"/>
              </a:rPr>
              <a:t>for the use in                         light-independent reactions</a:t>
            </a:r>
            <a:endParaRPr sz="1100">
              <a:solidFill>
                <a:schemeClr val="lt1"/>
              </a:solidFill>
              <a:latin typeface="Candara"/>
              <a:ea typeface="Candara"/>
              <a:cs typeface="Candara"/>
              <a:sym typeface="Candara"/>
            </a:endParaRPr>
          </a:p>
        </p:txBody>
      </p:sp>
      <p:sp>
        <p:nvSpPr>
          <p:cNvPr id="263" name="Google Shape;263;p31"/>
          <p:cNvSpPr txBox="1"/>
          <p:nvPr/>
        </p:nvSpPr>
        <p:spPr>
          <a:xfrm>
            <a:off x="3314700" y="4850134"/>
            <a:ext cx="685800" cy="4001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lt1"/>
                </a:solidFill>
                <a:latin typeface="Times"/>
                <a:ea typeface="Times"/>
                <a:cs typeface="Times"/>
                <a:sym typeface="Times"/>
              </a:rPr>
              <a:t>H</a:t>
            </a:r>
            <a:r>
              <a:rPr lang="en-US" sz="1000" b="1">
                <a:solidFill>
                  <a:schemeClr val="lt1"/>
                </a:solidFill>
                <a:latin typeface="Candara"/>
                <a:ea typeface="Candara"/>
                <a:cs typeface="Candara"/>
                <a:sym typeface="Candara"/>
              </a:rPr>
              <a:t>₂O splits</a:t>
            </a:r>
            <a:endParaRPr sz="1000" b="1">
              <a:solidFill>
                <a:schemeClr val="lt1"/>
              </a:solidFill>
              <a:latin typeface="Times"/>
              <a:ea typeface="Times"/>
              <a:cs typeface="Times"/>
              <a:sym typeface="Times"/>
            </a:endParaRPr>
          </a:p>
        </p:txBody>
      </p:sp>
      <p:sp>
        <p:nvSpPr>
          <p:cNvPr id="264" name="Google Shape;264;p31"/>
          <p:cNvSpPr txBox="1"/>
          <p:nvPr/>
        </p:nvSpPr>
        <p:spPr>
          <a:xfrm>
            <a:off x="2743200" y="5715000"/>
            <a:ext cx="7674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Candara"/>
                <a:ea typeface="Candara"/>
                <a:cs typeface="Candara"/>
                <a:sym typeface="Candara"/>
              </a:rPr>
              <a:t>NADPH</a:t>
            </a:r>
            <a:endParaRPr sz="1000">
              <a:solidFill>
                <a:schemeClr val="lt1"/>
              </a:solidFill>
              <a:latin typeface="Candara"/>
              <a:ea typeface="Candara"/>
              <a:cs typeface="Candara"/>
              <a:sym typeface="Candara"/>
            </a:endParaRPr>
          </a:p>
        </p:txBody>
      </p:sp>
      <p:sp>
        <p:nvSpPr>
          <p:cNvPr id="265" name="Google Shape;265;p31"/>
          <p:cNvSpPr txBox="1"/>
          <p:nvPr/>
        </p:nvSpPr>
        <p:spPr>
          <a:xfrm>
            <a:off x="2933700" y="5203195"/>
            <a:ext cx="3810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H⁺</a:t>
            </a:r>
            <a:endParaRPr sz="1100">
              <a:solidFill>
                <a:schemeClr val="lt1"/>
              </a:solidFill>
              <a:latin typeface="Candara"/>
              <a:ea typeface="Candara"/>
              <a:cs typeface="Candara"/>
              <a:sym typeface="Candara"/>
            </a:endParaRPr>
          </a:p>
        </p:txBody>
      </p:sp>
      <p:sp>
        <p:nvSpPr>
          <p:cNvPr id="266" name="Google Shape;266;p31"/>
          <p:cNvSpPr txBox="1"/>
          <p:nvPr/>
        </p:nvSpPr>
        <p:spPr>
          <a:xfrm>
            <a:off x="3124200" y="5562600"/>
            <a:ext cx="9144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NADP⁺</a:t>
            </a:r>
            <a:endParaRPr sz="1100">
              <a:solidFill>
                <a:schemeClr val="lt1"/>
              </a:solidFill>
              <a:latin typeface="Candara"/>
              <a:ea typeface="Candara"/>
              <a:cs typeface="Candara"/>
              <a:sym typeface="Candara"/>
            </a:endParaRPr>
          </a:p>
        </p:txBody>
      </p:sp>
      <p:sp>
        <p:nvSpPr>
          <p:cNvPr id="267" name="Google Shape;267;p31"/>
          <p:cNvSpPr txBox="1"/>
          <p:nvPr/>
        </p:nvSpPr>
        <p:spPr>
          <a:xfrm>
            <a:off x="4038600" y="5334000"/>
            <a:ext cx="1219200"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lt1"/>
                </a:solidFill>
                <a:latin typeface="Candara"/>
                <a:ea typeface="Candara"/>
                <a:cs typeface="Candara"/>
                <a:sym typeface="Candara"/>
              </a:rPr>
              <a:t>O₂ </a:t>
            </a:r>
            <a:endParaRPr/>
          </a:p>
          <a:p>
            <a:pPr marL="0" marR="0" lvl="0" indent="0" algn="l" rtl="0">
              <a:spcBef>
                <a:spcPts val="0"/>
              </a:spcBef>
              <a:spcAft>
                <a:spcPts val="0"/>
              </a:spcAft>
              <a:buNone/>
            </a:pPr>
            <a:r>
              <a:rPr lang="en-US" sz="1200">
                <a:solidFill>
                  <a:schemeClr val="lt1"/>
                </a:solidFill>
                <a:latin typeface="Candara"/>
                <a:ea typeface="Candara"/>
                <a:cs typeface="Candara"/>
                <a:sym typeface="Candara"/>
              </a:rPr>
              <a:t>released</a:t>
            </a:r>
            <a:endParaRPr sz="1200">
              <a:solidFill>
                <a:schemeClr val="lt1"/>
              </a:solidFill>
              <a:latin typeface="Candara"/>
              <a:ea typeface="Candara"/>
              <a:cs typeface="Candara"/>
              <a:sym typeface="Candara"/>
            </a:endParaRPr>
          </a:p>
        </p:txBody>
      </p:sp>
      <p:sp>
        <p:nvSpPr>
          <p:cNvPr id="268" name="Google Shape;268;p31"/>
          <p:cNvSpPr txBox="1"/>
          <p:nvPr/>
        </p:nvSpPr>
        <p:spPr>
          <a:xfrm>
            <a:off x="4800600" y="5119439"/>
            <a:ext cx="1219200" cy="26161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chemeClr val="lt1"/>
                </a:solidFill>
                <a:latin typeface="Candara"/>
                <a:ea typeface="Candara"/>
                <a:cs typeface="Candara"/>
                <a:sym typeface="Candara"/>
              </a:rPr>
              <a:t>Forming ATP</a:t>
            </a:r>
            <a:endParaRPr sz="1100">
              <a:solidFill>
                <a:schemeClr val="lt1"/>
              </a:solidFill>
              <a:latin typeface="Candara"/>
              <a:ea typeface="Candara"/>
              <a:cs typeface="Candara"/>
              <a:sym typeface="Candara"/>
            </a:endParaRPr>
          </a:p>
        </p:txBody>
      </p:sp>
      <p:sp>
        <p:nvSpPr>
          <p:cNvPr id="269" name="Google Shape;269;p31"/>
          <p:cNvSpPr txBox="1"/>
          <p:nvPr/>
        </p:nvSpPr>
        <p:spPr>
          <a:xfrm>
            <a:off x="4811486" y="4849352"/>
            <a:ext cx="615043"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Candara"/>
                <a:ea typeface="Candara"/>
                <a:cs typeface="Candara"/>
                <a:sym typeface="Candara"/>
              </a:rPr>
              <a:t>  bonds</a:t>
            </a:r>
            <a:endParaRPr sz="1000">
              <a:solidFill>
                <a:schemeClr val="lt1"/>
              </a:solidFill>
              <a:latin typeface="Candara"/>
              <a:ea typeface="Candara"/>
              <a:cs typeface="Candara"/>
              <a:sym typeface="Candara"/>
            </a:endParaRPr>
          </a:p>
        </p:txBody>
      </p:sp>
      <p:sp>
        <p:nvSpPr>
          <p:cNvPr id="270" name="Google Shape;270;p31"/>
          <p:cNvSpPr txBox="1"/>
          <p:nvPr/>
        </p:nvSpPr>
        <p:spPr>
          <a:xfrm>
            <a:off x="5342164" y="4811662"/>
            <a:ext cx="234043" cy="30777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ndara"/>
                <a:ea typeface="Candara"/>
                <a:cs typeface="Candara"/>
                <a:sym typeface="Candara"/>
              </a:rPr>
              <a:t>P</a:t>
            </a:r>
            <a:endParaRPr/>
          </a:p>
        </p:txBody>
      </p:sp>
      <p:sp>
        <p:nvSpPr>
          <p:cNvPr id="271" name="Google Shape;271;p31"/>
          <p:cNvSpPr txBox="1"/>
          <p:nvPr/>
        </p:nvSpPr>
        <p:spPr>
          <a:xfrm>
            <a:off x="5521778" y="4838592"/>
            <a:ext cx="604157" cy="2539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50">
                <a:solidFill>
                  <a:schemeClr val="lt1"/>
                </a:solidFill>
                <a:latin typeface="Candara"/>
                <a:ea typeface="Candara"/>
                <a:cs typeface="Candara"/>
                <a:sym typeface="Candara"/>
              </a:rPr>
              <a:t>To ADP</a:t>
            </a:r>
            <a:endParaRPr sz="1050">
              <a:solidFill>
                <a:schemeClr val="lt1"/>
              </a:solidFill>
              <a:latin typeface="Candara"/>
              <a:ea typeface="Candara"/>
              <a:cs typeface="Candara"/>
              <a:sym typeface="Candar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4"/>
          <p:cNvSpPr txBox="1">
            <a:spLocks noGrp="1"/>
          </p:cNvSpPr>
          <p:nvPr>
            <p:ph type="body" idx="1"/>
          </p:nvPr>
        </p:nvSpPr>
        <p:spPr>
          <a:xfrm>
            <a:off x="867833" y="18288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Other organisms cannot make their own food, so they must eat plants and other organisms to obtain energy.  These organisms are called heterotrophs.</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Ex.  Hippo, bluebird, cat, panda</a:t>
            </a:r>
            <a:endParaRPr sz="2400" b="0" i="0" u="none" strike="noStrike" cap="none">
              <a:solidFill>
                <a:schemeClr val="dk2"/>
              </a:solidFill>
              <a:latin typeface="Candara"/>
              <a:ea typeface="Candara"/>
              <a:cs typeface="Candara"/>
              <a:sym typeface="Candara"/>
            </a:endParaRPr>
          </a:p>
        </p:txBody>
      </p:sp>
      <p:sp>
        <p:nvSpPr>
          <p:cNvPr id="140" name="Google Shape;140;p1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Cell Energy</a:t>
            </a:r>
            <a:endParaRPr sz="4400" b="0" i="0" u="none" strike="noStrike" cap="none">
              <a:solidFill>
                <a:srgbClr val="FFFFFF"/>
              </a:solidFill>
              <a:latin typeface="Candara"/>
              <a:ea typeface="Candara"/>
              <a:cs typeface="Candara"/>
              <a:sym typeface="Candara"/>
            </a:endParaRPr>
          </a:p>
        </p:txBody>
      </p:sp>
      <p:pic>
        <p:nvPicPr>
          <p:cNvPr id="141" name="Google Shape;141;p14" descr="panda"/>
          <p:cNvPicPr preferRelativeResize="0"/>
          <p:nvPr/>
        </p:nvPicPr>
        <p:blipFill rotWithShape="1">
          <a:blip r:embed="rId3">
            <a:alphaModFix/>
          </a:blip>
          <a:srcRect/>
          <a:stretch/>
        </p:blipFill>
        <p:spPr>
          <a:xfrm>
            <a:off x="6745182" y="4073978"/>
            <a:ext cx="2246417" cy="2362401"/>
          </a:xfrm>
          <a:prstGeom prst="rect">
            <a:avLst/>
          </a:prstGeom>
          <a:noFill/>
          <a:ln>
            <a:noFill/>
          </a:ln>
        </p:spPr>
      </p:pic>
      <p:pic>
        <p:nvPicPr>
          <p:cNvPr id="142" name="Google Shape;142;p14" descr="\\H0316SFS04\Home$\Staff\lblake\Desktop\2DB0FC4800000578-3287404-image-m-5_1445676218245.jpg"/>
          <p:cNvPicPr preferRelativeResize="0"/>
          <p:nvPr/>
        </p:nvPicPr>
        <p:blipFill rotWithShape="1">
          <a:blip r:embed="rId4">
            <a:alphaModFix/>
          </a:blip>
          <a:srcRect/>
          <a:stretch/>
        </p:blipFill>
        <p:spPr>
          <a:xfrm>
            <a:off x="228600" y="4174492"/>
            <a:ext cx="2819400" cy="2561474"/>
          </a:xfrm>
          <a:prstGeom prst="rect">
            <a:avLst/>
          </a:prstGeom>
          <a:noFill/>
          <a:ln>
            <a:noFill/>
          </a:ln>
        </p:spPr>
      </p:pic>
      <p:pic>
        <p:nvPicPr>
          <p:cNvPr id="143" name="Google Shape;143;p14" descr="\\H0316SFS04\Home$\Staff\lblake\Desktop\eastern_bluebird_glamor.jpg"/>
          <p:cNvPicPr preferRelativeResize="0"/>
          <p:nvPr/>
        </p:nvPicPr>
        <p:blipFill rotWithShape="1">
          <a:blip r:embed="rId5">
            <a:alphaModFix/>
          </a:blip>
          <a:srcRect/>
          <a:stretch/>
        </p:blipFill>
        <p:spPr>
          <a:xfrm>
            <a:off x="3429000" y="4419600"/>
            <a:ext cx="2980394" cy="216755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2"/>
          <p:cNvSpPr txBox="1">
            <a:spLocks noGrp="1"/>
          </p:cNvSpPr>
          <p:nvPr>
            <p:ph type="body" idx="1"/>
          </p:nvPr>
        </p:nvSpPr>
        <p:spPr>
          <a:xfrm>
            <a:off x="872067" y="1676400"/>
            <a:ext cx="7408333" cy="44497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Also called the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Calvin cycle;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occurs in the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stroma</a:t>
            </a:r>
            <a:endParaRPr sz="2400" b="0" i="0" u="none" strike="noStrike" cap="none">
              <a:solidFill>
                <a:schemeClr val="dk2"/>
              </a:solidFill>
              <a:latin typeface="Candara"/>
              <a:ea typeface="Candara"/>
              <a:cs typeface="Candara"/>
              <a:sym typeface="Candara"/>
            </a:endParaRPr>
          </a:p>
        </p:txBody>
      </p:sp>
      <p:sp>
        <p:nvSpPr>
          <p:cNvPr id="277" name="Google Shape;277;p3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Light Independent Reactions</a:t>
            </a:r>
            <a:endParaRPr sz="4400" b="0" i="0" u="none" strike="noStrike" cap="none">
              <a:solidFill>
                <a:srgbClr val="FFFFFF"/>
              </a:solidFill>
              <a:latin typeface="Candara"/>
              <a:ea typeface="Candara"/>
              <a:cs typeface="Candara"/>
              <a:sym typeface="Candara"/>
            </a:endParaRPr>
          </a:p>
        </p:txBody>
      </p:sp>
      <p:pic>
        <p:nvPicPr>
          <p:cNvPr id="278" name="Google Shape;278;p32" descr="\\H0316SFS04\Home$\Staff\lblake\Desktop\CalvinCycle.jpg"/>
          <p:cNvPicPr preferRelativeResize="0"/>
          <p:nvPr/>
        </p:nvPicPr>
        <p:blipFill rotWithShape="1">
          <a:blip r:embed="rId3">
            <a:alphaModFix/>
          </a:blip>
          <a:srcRect/>
          <a:stretch/>
        </p:blipFill>
        <p:spPr>
          <a:xfrm>
            <a:off x="3352800" y="1484538"/>
            <a:ext cx="5571107" cy="537346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33"/>
          <p:cNvSpPr txBox="1">
            <a:spLocks noGrp="1"/>
          </p:cNvSpPr>
          <p:nvPr>
            <p:ph type="body" idx="1"/>
          </p:nvPr>
        </p:nvSpPr>
        <p:spPr>
          <a:xfrm>
            <a:off x="872067" y="1828800"/>
            <a:ext cx="7408333" cy="4648200"/>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1:  Carbon fixation;  carbon from CO₂ bonds with a 5-C sugar called RuBP (ribulose bis-phosphate) to form an unstable 6-C sugar</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2:  The 6-C sugar immediately splits to form two 3-C molecules</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3:  The ATP and NADPH formed in the light dependent reactions converts the two 3-C molecules into PGAL (phosphoglyceraldehyde), a high energy sugars</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4:  1 out of every 6 PGALs is sent to the cytoplasm to make glucose and other carbohydrates.  It takes 3 rounds of the cycle to make 6 PGAL</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5:  RuBP is replenished as 5 molecules of PGAL make 3 molecules of RuBP;  Now the cycle can continue!</a:t>
            </a:r>
            <a:endParaRPr sz="2220" b="0" i="0" u="none" strike="noStrike" cap="none">
              <a:solidFill>
                <a:schemeClr val="dk2"/>
              </a:solidFill>
              <a:latin typeface="Candara"/>
              <a:ea typeface="Candara"/>
              <a:cs typeface="Candara"/>
              <a:sym typeface="Candara"/>
            </a:endParaRPr>
          </a:p>
        </p:txBody>
      </p:sp>
      <p:sp>
        <p:nvSpPr>
          <p:cNvPr id="284" name="Google Shape;284;p33"/>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Calvin Cycle:  Steps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Cellular respiration is the process by which mitochondria break down glucose to produce ATP</a:t>
            </a:r>
            <a:endParaRPr/>
          </a:p>
          <a:p>
            <a:pPr marL="274320" marR="0" lvl="0" indent="-274320" algn="l" rtl="0">
              <a:spcBef>
                <a:spcPts val="56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All organisms carry out some form of respiration, including plants</a:t>
            </a:r>
            <a:endParaRPr sz="2800" b="0" i="0" u="none" strike="noStrike" cap="none">
              <a:solidFill>
                <a:schemeClr val="dk2"/>
              </a:solidFill>
              <a:latin typeface="Candara"/>
              <a:ea typeface="Candara"/>
              <a:cs typeface="Candara"/>
              <a:sym typeface="Candara"/>
            </a:endParaRPr>
          </a:p>
        </p:txBody>
      </p:sp>
      <p:sp>
        <p:nvSpPr>
          <p:cNvPr id="290" name="Google Shape;290;p3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Respiration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chemical equation for respiration is:</a:t>
            </a:r>
            <a:endParaRPr/>
          </a:p>
          <a:p>
            <a:pPr marL="274320" marR="0" lvl="0" indent="-121920" algn="l" rtl="0">
              <a:spcBef>
                <a:spcPts val="48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                CH₁₂O₆ + O₂ → 6H₂O +6CO₂</a:t>
            </a:r>
            <a:endParaRPr sz="2400" b="0" i="0" u="none" strike="noStrike" cap="none">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endParaRPr sz="2400" b="0" i="0" u="none" strike="noStrike" cap="none">
              <a:solidFill>
                <a:schemeClr val="dk2"/>
              </a:solidFill>
              <a:latin typeface="Candara"/>
              <a:ea typeface="Candara"/>
              <a:cs typeface="Candara"/>
              <a:sym typeface="Candara"/>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The reactants are glucose and oxygen.</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The products are water and carbon dioxide.</a:t>
            </a:r>
            <a:endParaRPr sz="2400" b="0" i="0" u="none" strike="noStrike" cap="none">
              <a:solidFill>
                <a:schemeClr val="dk2"/>
              </a:solidFill>
              <a:latin typeface="Candara"/>
              <a:ea typeface="Candara"/>
              <a:cs typeface="Candara"/>
              <a:sym typeface="Candara"/>
            </a:endParaRPr>
          </a:p>
        </p:txBody>
      </p:sp>
      <p:sp>
        <p:nvSpPr>
          <p:cNvPr id="296" name="Google Shape;296;p3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Respiration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Notice that the chemical equations for photosynthesis and respiration are the reverse of each other.  These processes are said to be complementary because the products of one process are the reactants of the other.  The reactions that occur are not the reverse of each other, but there are some similarities.</a:t>
            </a:r>
            <a:endParaRPr sz="2400" b="0" i="0" u="none" strike="noStrike" cap="none">
              <a:solidFill>
                <a:schemeClr val="dk2"/>
              </a:solidFill>
              <a:latin typeface="Candara"/>
              <a:ea typeface="Candara"/>
              <a:cs typeface="Candara"/>
              <a:sym typeface="Candara"/>
            </a:endParaRPr>
          </a:p>
        </p:txBody>
      </p:sp>
      <p:sp>
        <p:nvSpPr>
          <p:cNvPr id="302" name="Google Shape;302;p3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Photosynthesis vs. Respiration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37"/>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Respiration is accomplished through three stages of events;</a:t>
            </a:r>
            <a:endParaRPr/>
          </a:p>
          <a:p>
            <a:pPr marL="576263" marR="0" lvl="1" indent="-284163" algn="l" rtl="0">
              <a:spcBef>
                <a:spcPts val="56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Glycolysis;  takes place I the cytoplasm</a:t>
            </a:r>
            <a:endParaRPr/>
          </a:p>
          <a:p>
            <a:pPr marL="576263" marR="0" lvl="1" indent="-284163" algn="l" rtl="0">
              <a:spcBef>
                <a:spcPts val="56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The Citric Acid Cycle;  takes place in the mitochondria</a:t>
            </a:r>
            <a:endParaRPr/>
          </a:p>
          <a:p>
            <a:pPr marL="576263" marR="0" lvl="1" indent="-284163" algn="l" rtl="0">
              <a:spcBef>
                <a:spcPts val="56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The Electron Transport Chain;  occurs in the space between the inner and outer membranes </a:t>
            </a:r>
            <a:endParaRPr sz="2800" b="0" i="0" u="none" strike="noStrike" cap="none">
              <a:solidFill>
                <a:schemeClr val="dk2"/>
              </a:solidFill>
              <a:latin typeface="Candara"/>
              <a:ea typeface="Candara"/>
              <a:cs typeface="Candara"/>
              <a:sym typeface="Candara"/>
            </a:endParaRPr>
          </a:p>
        </p:txBody>
      </p:sp>
      <p:sp>
        <p:nvSpPr>
          <p:cNvPr id="308" name="Google Shape;308;p3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Respiration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121920" algn="l" rtl="0">
              <a:spcBef>
                <a:spcPts val="0"/>
              </a:spcBef>
              <a:spcAft>
                <a:spcPts val="0"/>
              </a:spcAft>
              <a:buClr>
                <a:schemeClr val="accent1"/>
              </a:buClr>
              <a:buSzPts val="2400"/>
              <a:buFont typeface="Noto Sans Symbols"/>
              <a:buNone/>
            </a:pPr>
            <a:endParaRPr sz="2400" b="0" i="0" u="none" strike="noStrike" cap="none">
              <a:solidFill>
                <a:schemeClr val="dk2"/>
              </a:solidFill>
              <a:latin typeface="Candara"/>
              <a:ea typeface="Candara"/>
              <a:cs typeface="Candara"/>
              <a:sym typeface="Candara"/>
            </a:endParaRPr>
          </a:p>
        </p:txBody>
      </p:sp>
      <p:sp>
        <p:nvSpPr>
          <p:cNvPr id="314" name="Google Shape;314;p3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Mitochondrial Structure</a:t>
            </a:r>
            <a:endParaRPr sz="4400" b="0" i="0" u="none" strike="noStrike" cap="none">
              <a:solidFill>
                <a:srgbClr val="FFFFFF"/>
              </a:solidFill>
              <a:latin typeface="Candara"/>
              <a:ea typeface="Candara"/>
              <a:cs typeface="Candara"/>
              <a:sym typeface="Candara"/>
            </a:endParaRPr>
          </a:p>
        </p:txBody>
      </p:sp>
      <p:pic>
        <p:nvPicPr>
          <p:cNvPr id="315" name="Google Shape;315;p38" descr="\\H0316SFS04\Home$\Staff\lblake\Desktop\5092fbf70e8ab0594948b6a0f5da6aff.gif"/>
          <p:cNvPicPr preferRelativeResize="0"/>
          <p:nvPr/>
        </p:nvPicPr>
        <p:blipFill rotWithShape="1">
          <a:blip r:embed="rId3">
            <a:alphaModFix/>
          </a:blip>
          <a:srcRect/>
          <a:stretch/>
        </p:blipFill>
        <p:spPr>
          <a:xfrm>
            <a:off x="990600" y="1676400"/>
            <a:ext cx="6923495" cy="521425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39"/>
          <p:cNvSpPr txBox="1">
            <a:spLocks noGrp="1"/>
          </p:cNvSpPr>
          <p:nvPr>
            <p:ph type="body" idx="1"/>
          </p:nvPr>
        </p:nvSpPr>
        <p:spPr>
          <a:xfrm>
            <a:off x="867833" y="2743200"/>
            <a:ext cx="7408333" cy="36115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Glycolysis (“sugar splitting”) is a series of chemical reactions in the cytoplasm that break down glucose into 2 molecules of pyruvic acid, a 3-C compound.  No oxygen is required for glycolysis.  It is not very effective in making energy, as it produces only 2 ATP for each glucose molecule broken down.</a:t>
            </a:r>
            <a:endParaRPr sz="2800" b="0" i="0" u="none" strike="noStrike" cap="none">
              <a:solidFill>
                <a:schemeClr val="dk2"/>
              </a:solidFill>
              <a:latin typeface="Candara"/>
              <a:ea typeface="Candara"/>
              <a:cs typeface="Candara"/>
              <a:sym typeface="Candara"/>
            </a:endParaRPr>
          </a:p>
        </p:txBody>
      </p:sp>
      <p:sp>
        <p:nvSpPr>
          <p:cNvPr id="321" name="Google Shape;321;p3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Glycolysis</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pic>
        <p:nvPicPr>
          <p:cNvPr id="326" name="Google Shape;326;p40" descr="\\H0316SFS04\Home$\Staff\lblake\Desktop\glycolysissimple123.gif"/>
          <p:cNvPicPr preferRelativeResize="0"/>
          <p:nvPr/>
        </p:nvPicPr>
        <p:blipFill rotWithShape="1">
          <a:blip r:embed="rId3">
            <a:alphaModFix/>
          </a:blip>
          <a:srcRect/>
          <a:stretch/>
        </p:blipFill>
        <p:spPr>
          <a:xfrm>
            <a:off x="1524000" y="381000"/>
            <a:ext cx="6193774" cy="630713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41"/>
          <p:cNvSpPr txBox="1">
            <a:spLocks noGrp="1"/>
          </p:cNvSpPr>
          <p:nvPr>
            <p:ph type="body" idx="1"/>
          </p:nvPr>
        </p:nvSpPr>
        <p:spPr>
          <a:xfrm>
            <a:off x="872067" y="1676400"/>
            <a:ext cx="7408333" cy="44497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800"/>
              <a:buFont typeface="Noto Sans Symbols"/>
              <a:buChar char="∗"/>
            </a:pPr>
            <a:r>
              <a:rPr lang="en-US" sz="2800" b="0" i="0" u="none" strike="noStrike" cap="none">
                <a:solidFill>
                  <a:schemeClr val="dk2"/>
                </a:solidFill>
                <a:latin typeface="Candara"/>
                <a:ea typeface="Candara"/>
                <a:cs typeface="Candara"/>
                <a:sym typeface="Candara"/>
              </a:rPr>
              <a:t>Before pyruvic acid can enter the CAC, it must undergo a series of reactions in which it gives off a molecule of CO₂ and combines with a molecule called coenzyme A to form acetyl-CoA</a:t>
            </a:r>
            <a:endParaRPr sz="2800" b="0" i="0" u="none" strike="noStrike" cap="none">
              <a:solidFill>
                <a:schemeClr val="dk2"/>
              </a:solidFill>
              <a:latin typeface="Candara"/>
              <a:ea typeface="Candara"/>
              <a:cs typeface="Candara"/>
              <a:sym typeface="Candara"/>
            </a:endParaRPr>
          </a:p>
        </p:txBody>
      </p:sp>
      <p:sp>
        <p:nvSpPr>
          <p:cNvPr id="332" name="Google Shape;332;p4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Glycolysis</a:t>
            </a:r>
            <a:endParaRPr sz="4400" b="0" i="0" u="none" strike="noStrike" cap="none">
              <a:solidFill>
                <a:srgbClr val="FFFFFF"/>
              </a:solidFill>
              <a:latin typeface="Candara"/>
              <a:ea typeface="Candara"/>
              <a:cs typeface="Candara"/>
              <a:sym typeface="Candara"/>
            </a:endParaRPr>
          </a:p>
        </p:txBody>
      </p:sp>
      <p:pic>
        <p:nvPicPr>
          <p:cNvPr id="333" name="Google Shape;333;p41"/>
          <p:cNvPicPr preferRelativeResize="0"/>
          <p:nvPr/>
        </p:nvPicPr>
        <p:blipFill rotWithShape="1">
          <a:blip r:embed="rId3">
            <a:alphaModFix/>
          </a:blip>
          <a:srcRect/>
          <a:stretch/>
        </p:blipFill>
        <p:spPr>
          <a:xfrm>
            <a:off x="1792393" y="3814330"/>
            <a:ext cx="5559213" cy="304367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5"/>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Organisms require energy for all metabolic processes such as active transport, cell division, the production of proteins, digestion, development etc.</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Glucose is the universal cellular fuel for almost all organisms.  But, glucose cannot be used directly for energy.  It must first be converted by the mitochondria into an energy packed molecule called ATP.</a:t>
            </a:r>
            <a:endParaRPr sz="2400" b="0" i="0" u="none" strike="noStrike" cap="none">
              <a:solidFill>
                <a:schemeClr val="dk2"/>
              </a:solidFill>
              <a:latin typeface="Candara"/>
              <a:ea typeface="Candara"/>
              <a:cs typeface="Candara"/>
              <a:sym typeface="Candara"/>
            </a:endParaRPr>
          </a:p>
        </p:txBody>
      </p:sp>
      <p:sp>
        <p:nvSpPr>
          <p:cNvPr id="149" name="Google Shape;149;p1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The Need for Energy</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2"/>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CAC is similar to the Calvin Cycle in photosynthesis in that the molecule used in the first reaction is also one of the end products.  The CAC requires oxygen, so it is said to be aerobic.  This cycle takes place in the mitochondria.</a:t>
            </a:r>
            <a:endParaRPr sz="2400" b="0" i="0" u="none" strike="noStrike" cap="none">
              <a:solidFill>
                <a:schemeClr val="dk2"/>
              </a:solidFill>
              <a:latin typeface="Candara"/>
              <a:ea typeface="Candara"/>
              <a:cs typeface="Candara"/>
              <a:sym typeface="Candara"/>
            </a:endParaRPr>
          </a:p>
        </p:txBody>
      </p:sp>
      <p:sp>
        <p:nvSpPr>
          <p:cNvPr id="339" name="Google Shape;339;p42"/>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Citric Acid Cycle (CAC)</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Google Shape;344;p43"/>
          <p:cNvPicPr preferRelativeResize="0">
            <a:picLocks noGrp="1"/>
          </p:cNvPicPr>
          <p:nvPr>
            <p:ph type="body" idx="4294967295"/>
          </p:nvPr>
        </p:nvPicPr>
        <p:blipFill rotWithShape="1">
          <a:blip r:embed="rId3">
            <a:alphaModFix/>
          </a:blip>
          <a:srcRect/>
          <a:stretch/>
        </p:blipFill>
        <p:spPr>
          <a:xfrm>
            <a:off x="1905000" y="381000"/>
            <a:ext cx="5076825" cy="63246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44"/>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lnSpc>
                <a:spcPct val="90000"/>
              </a:lnSpc>
              <a:spcBef>
                <a:spcPts val="0"/>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1:  Acetyl-CoA (2-C) joins with oxaloacetic acid </a:t>
            </a:r>
            <a:endParaRPr/>
          </a:p>
          <a:p>
            <a:pPr marL="0" marR="0" lvl="0" indent="0" algn="l" rtl="0">
              <a:lnSpc>
                <a:spcPct val="90000"/>
              </a:lnSpc>
              <a:spcBef>
                <a:spcPts val="444"/>
              </a:spcBef>
              <a:spcAft>
                <a:spcPts val="0"/>
              </a:spcAft>
              <a:buClr>
                <a:schemeClr val="accent1"/>
              </a:buClr>
              <a:buFont typeface="Noto Sans Symbols"/>
              <a:buNone/>
            </a:pPr>
            <a:r>
              <a:rPr lang="en-US" sz="2220" b="0" i="0" u="none" strike="noStrike" cap="none">
                <a:solidFill>
                  <a:schemeClr val="dk2"/>
                </a:solidFill>
                <a:latin typeface="Candara"/>
                <a:ea typeface="Candara"/>
                <a:cs typeface="Candara"/>
                <a:sym typeface="Candara"/>
              </a:rPr>
              <a:t>    (4-C) to form citric acid (6-C)</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2:  CO₂ is produced, as well as a 5-C compound;  NADH and H⁺ is also produced</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3:  Another molecule of CO₂ is released forming a 4-C compound;  one ATP and a molecule of NADH is also made</a:t>
            </a:r>
            <a:endParaRPr/>
          </a:p>
          <a:p>
            <a:pPr marL="274320" marR="0" lvl="0" indent="-274320" algn="l" rtl="0">
              <a:lnSpc>
                <a:spcPct val="90000"/>
              </a:lnSpc>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Step 4:  The 4-C compound goes through a series of reactions in which FADH₂, NADH and H⁺ are formed;  the carbon chain is rearranged and oxaloacetic acid is again made available for the cycle</a:t>
            </a:r>
            <a:endParaRPr sz="2220" b="0" i="0" u="none" strike="noStrike" cap="none">
              <a:solidFill>
                <a:schemeClr val="dk2"/>
              </a:solidFill>
              <a:latin typeface="Candara"/>
              <a:ea typeface="Candara"/>
              <a:cs typeface="Candara"/>
              <a:sym typeface="Candara"/>
            </a:endParaRPr>
          </a:p>
        </p:txBody>
      </p:sp>
      <p:sp>
        <p:nvSpPr>
          <p:cNvPr id="350" name="Google Shape;350;p44"/>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Steps of the CAC</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a:spLocks noGrp="1"/>
          </p:cNvSpPr>
          <p:nvPr>
            <p:ph type="body" idx="1"/>
          </p:nvPr>
        </p:nvSpPr>
        <p:spPr>
          <a:xfrm>
            <a:off x="872067" y="2590800"/>
            <a:ext cx="7408333" cy="35353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In the ETC, the carrier molecules NADH and FADH₂ give electrons that pass through a series of reactions as they are passed from protein to protein.  Oxygen is the final electron acceptor;  it joins with H⁺ ions to form water.  The ETC takes place in the space between the inner and outer mitochondrial membranes.  Overall, the ETC produces 32 ATP.</a:t>
            </a:r>
            <a:endParaRPr sz="2400" b="0" i="0" u="none" strike="noStrike" cap="none">
              <a:solidFill>
                <a:schemeClr val="dk2"/>
              </a:solidFill>
              <a:latin typeface="Candara"/>
              <a:ea typeface="Candara"/>
              <a:cs typeface="Candara"/>
              <a:sym typeface="Candara"/>
            </a:endParaRPr>
          </a:p>
        </p:txBody>
      </p:sp>
      <p:sp>
        <p:nvSpPr>
          <p:cNvPr id="356" name="Google Shape;356;p45"/>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Electron Transport Chain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46"/>
          <p:cNvPicPr preferRelativeResize="0"/>
          <p:nvPr/>
        </p:nvPicPr>
        <p:blipFill rotWithShape="1">
          <a:blip r:embed="rId3">
            <a:alphaModFix/>
          </a:blip>
          <a:srcRect/>
          <a:stretch/>
        </p:blipFill>
        <p:spPr>
          <a:xfrm>
            <a:off x="0" y="1800226"/>
            <a:ext cx="8991600" cy="50577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7"/>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complete breakdown of 1 molecule of glucose requires;</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Glycolysis;  makes 2 ATP</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The CAC;  makes 2 ATP for each turn</a:t>
            </a:r>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The ETC makes 32 ATP</a:t>
            </a:r>
            <a:endParaRPr/>
          </a:p>
          <a:p>
            <a:pPr marL="576263" marR="0" lvl="1" indent="-144462" algn="l" rtl="0">
              <a:spcBef>
                <a:spcPts val="440"/>
              </a:spcBef>
              <a:spcAft>
                <a:spcPts val="0"/>
              </a:spcAft>
              <a:buClr>
                <a:schemeClr val="accent1"/>
              </a:buClr>
              <a:buSzPts val="2200"/>
              <a:buFont typeface="Noto Sans Symbols"/>
              <a:buNone/>
            </a:pPr>
            <a:endParaRPr sz="2200" b="0" i="0" u="none" strike="noStrike" cap="none">
              <a:solidFill>
                <a:schemeClr val="dk2"/>
              </a:solidFill>
              <a:latin typeface="Candara"/>
              <a:ea typeface="Candara"/>
              <a:cs typeface="Candara"/>
              <a:sym typeface="Candara"/>
            </a:endParaRPr>
          </a:p>
          <a:p>
            <a:pPr marL="576263" marR="0" lvl="1" indent="-284163" algn="l" rtl="0">
              <a:spcBef>
                <a:spcPts val="440"/>
              </a:spcBef>
              <a:spcAft>
                <a:spcPts val="0"/>
              </a:spcAft>
              <a:buClr>
                <a:schemeClr val="accent1"/>
              </a:buClr>
              <a:buSzPts val="2200"/>
              <a:buFont typeface="Noto Sans Symbols"/>
              <a:buChar char="∗"/>
            </a:pPr>
            <a:r>
              <a:rPr lang="en-US" sz="2200" b="0" i="0" u="none" strike="noStrike" cap="none">
                <a:solidFill>
                  <a:schemeClr val="dk2"/>
                </a:solidFill>
                <a:latin typeface="Candara"/>
                <a:ea typeface="Candara"/>
                <a:cs typeface="Candara"/>
                <a:sym typeface="Candara"/>
              </a:rPr>
              <a:t>So, when 1 molecule of glucose is completely broken down, 36 ATP are produced</a:t>
            </a:r>
            <a:endParaRPr sz="2200" b="0" i="0" u="none" strike="noStrike" cap="none">
              <a:solidFill>
                <a:schemeClr val="dk2"/>
              </a:solidFill>
              <a:latin typeface="Candara"/>
              <a:ea typeface="Candara"/>
              <a:cs typeface="Candara"/>
              <a:sym typeface="Candara"/>
            </a:endParaRPr>
          </a:p>
        </p:txBody>
      </p:sp>
      <p:sp>
        <p:nvSpPr>
          <p:cNvPr id="367" name="Google Shape;367;p4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Energy Produced</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8"/>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If oxygen is not present in overworked muscle cells or is not needed by organisms such as some bacteria and yeast, the anaerobic process of fermentation takes place.</a:t>
            </a:r>
            <a:endParaRPr sz="2400" b="0" i="0" u="none" strike="noStrike" cap="none">
              <a:solidFill>
                <a:schemeClr val="dk2"/>
              </a:solidFill>
              <a:latin typeface="Candara"/>
              <a:ea typeface="Candara"/>
              <a:cs typeface="Candara"/>
              <a:sym typeface="Candara"/>
            </a:endParaRPr>
          </a:p>
        </p:txBody>
      </p:sp>
      <p:sp>
        <p:nvSpPr>
          <p:cNvPr id="373" name="Google Shape;373;p4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What if Oxygen is Not Present?</a:t>
            </a:r>
            <a:endParaRPr sz="4400" b="0" i="0" u="none" strike="noStrike" cap="none">
              <a:solidFill>
                <a:srgbClr val="FFFFFF"/>
              </a:solidFill>
              <a:latin typeface="Candara"/>
              <a:ea typeface="Candara"/>
              <a:cs typeface="Candara"/>
              <a:sym typeface="Candara"/>
            </a:endParaRPr>
          </a:p>
        </p:txBody>
      </p:sp>
      <p:pic>
        <p:nvPicPr>
          <p:cNvPr id="374" name="Google Shape;374;p48"/>
          <p:cNvPicPr preferRelativeResize="0"/>
          <p:nvPr/>
        </p:nvPicPr>
        <p:blipFill rotWithShape="1">
          <a:blip r:embed="rId3">
            <a:alphaModFix/>
          </a:blip>
          <a:srcRect/>
          <a:stretch/>
        </p:blipFill>
        <p:spPr>
          <a:xfrm>
            <a:off x="890869" y="4419600"/>
            <a:ext cx="2758593" cy="2201734"/>
          </a:xfrm>
          <a:prstGeom prst="rect">
            <a:avLst/>
          </a:prstGeom>
          <a:noFill/>
          <a:ln>
            <a:noFill/>
          </a:ln>
        </p:spPr>
      </p:pic>
      <p:pic>
        <p:nvPicPr>
          <p:cNvPr id="375" name="Google Shape;375;p48"/>
          <p:cNvPicPr preferRelativeResize="0"/>
          <p:nvPr/>
        </p:nvPicPr>
        <p:blipFill rotWithShape="1">
          <a:blip r:embed="rId4">
            <a:alphaModFix/>
          </a:blip>
          <a:srcRect/>
          <a:stretch/>
        </p:blipFill>
        <p:spPr>
          <a:xfrm>
            <a:off x="4800600" y="4267200"/>
            <a:ext cx="3333750" cy="2095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9"/>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Occurs in muscle cells when they are deprived of oxygen for a short period of time during heavy exercise</a:t>
            </a:r>
            <a:endParaRPr/>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This process follows glycolysis and provides a means to continue producing ATP until oxygen is available again</a:t>
            </a:r>
            <a:endParaRPr/>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The reactions that produced pyruvic acid are reversed and lactic acid and 2 ATP are formed</a:t>
            </a:r>
            <a:endParaRPr/>
          </a:p>
          <a:p>
            <a:pPr marL="274320" marR="0" lvl="0" indent="-274320" algn="l" rtl="0">
              <a:spcBef>
                <a:spcPts val="444"/>
              </a:spcBef>
              <a:spcAft>
                <a:spcPts val="0"/>
              </a:spcAft>
              <a:buClr>
                <a:schemeClr val="accent1"/>
              </a:buClr>
              <a:buSzPts val="2220"/>
              <a:buFont typeface="Noto Sans Symbols"/>
              <a:buChar char="∗"/>
            </a:pPr>
            <a:r>
              <a:rPr lang="en-US" sz="2220" b="0" i="0" u="none" strike="noStrike" cap="none">
                <a:solidFill>
                  <a:schemeClr val="dk2"/>
                </a:solidFill>
                <a:latin typeface="Candara"/>
                <a:ea typeface="Candara"/>
                <a:cs typeface="Candara"/>
                <a:sym typeface="Candara"/>
              </a:rPr>
              <a:t>The lactic acid is transferred from muscle cells to the liver that converts it back to pyruvic acid </a:t>
            </a:r>
            <a:endParaRPr sz="2220" b="0" i="0" u="none" strike="noStrike" cap="none">
              <a:solidFill>
                <a:schemeClr val="dk2"/>
              </a:solidFill>
              <a:latin typeface="Candara"/>
              <a:ea typeface="Candara"/>
              <a:cs typeface="Candara"/>
              <a:sym typeface="Candara"/>
            </a:endParaRPr>
          </a:p>
        </p:txBody>
      </p:sp>
      <p:sp>
        <p:nvSpPr>
          <p:cNvPr id="381" name="Google Shape;381;p4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Lactic Acid Fermentation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50"/>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Used by some bacteria and yeast with low energy needs</a:t>
            </a:r>
            <a:endParaRPr/>
          </a:p>
          <a:p>
            <a:pPr marL="274320" marR="0" lvl="0" indent="-274320" algn="l" rtl="0">
              <a:spcBef>
                <a:spcPts val="48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Produces CO₂ and ethyl alcohol</a:t>
            </a:r>
            <a:endParaRPr sz="2400" b="0" i="0" u="none" strike="noStrike" cap="none">
              <a:solidFill>
                <a:schemeClr val="dk2"/>
              </a:solidFill>
              <a:latin typeface="Candara"/>
              <a:ea typeface="Candara"/>
              <a:cs typeface="Candara"/>
              <a:sym typeface="Candara"/>
            </a:endParaRPr>
          </a:p>
        </p:txBody>
      </p:sp>
      <p:sp>
        <p:nvSpPr>
          <p:cNvPr id="387" name="Google Shape;387;p5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Alcoholic Fermentation</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6"/>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ATP stands for </a:t>
            </a:r>
            <a:r>
              <a:rPr lang="en-US" sz="2400" b="0" i="0" u="none" strike="noStrike" cap="none">
                <a:solidFill>
                  <a:srgbClr val="7030A0"/>
                </a:solidFill>
                <a:latin typeface="Candara"/>
                <a:ea typeface="Candara"/>
                <a:cs typeface="Candara"/>
                <a:sym typeface="Candara"/>
              </a:rPr>
              <a:t>adenosine triphosphate.  </a:t>
            </a:r>
            <a:r>
              <a:rPr lang="en-US" sz="2400" b="0" i="0" u="none" strike="noStrike" cap="none">
                <a:solidFill>
                  <a:srgbClr val="1A4171"/>
                </a:solidFill>
                <a:latin typeface="Candara"/>
                <a:ea typeface="Candara"/>
                <a:cs typeface="Candara"/>
                <a:sym typeface="Candara"/>
              </a:rPr>
              <a:t>This molecule consists of the sugar </a:t>
            </a:r>
            <a:r>
              <a:rPr lang="en-US" sz="2400" b="0" i="0" u="none" strike="noStrike" cap="none">
                <a:solidFill>
                  <a:srgbClr val="7030A0"/>
                </a:solidFill>
                <a:latin typeface="Candara"/>
                <a:ea typeface="Candara"/>
                <a:cs typeface="Candara"/>
                <a:sym typeface="Candara"/>
              </a:rPr>
              <a:t>ribose</a:t>
            </a:r>
            <a:r>
              <a:rPr lang="en-US" sz="2400" b="0" i="0" u="none" strike="noStrike" cap="none">
                <a:solidFill>
                  <a:srgbClr val="1A4171"/>
                </a:solidFill>
                <a:latin typeface="Candara"/>
                <a:ea typeface="Candara"/>
                <a:cs typeface="Candara"/>
                <a:sym typeface="Candara"/>
              </a:rPr>
              <a:t>, the nitrogen base </a:t>
            </a:r>
            <a:r>
              <a:rPr lang="en-US" sz="2400" b="0" i="0" u="none" strike="noStrike" cap="none">
                <a:solidFill>
                  <a:srgbClr val="7030A0"/>
                </a:solidFill>
                <a:latin typeface="Candara"/>
                <a:ea typeface="Candara"/>
                <a:cs typeface="Candara"/>
                <a:sym typeface="Candara"/>
              </a:rPr>
              <a:t>adenine</a:t>
            </a:r>
            <a:r>
              <a:rPr lang="en-US" sz="2400" b="0" i="0" u="none" strike="noStrike" cap="none">
                <a:solidFill>
                  <a:srgbClr val="1A4171"/>
                </a:solidFill>
                <a:latin typeface="Candara"/>
                <a:ea typeface="Candara"/>
                <a:cs typeface="Candara"/>
                <a:sym typeface="Candara"/>
              </a:rPr>
              <a:t>, and </a:t>
            </a:r>
            <a:r>
              <a:rPr lang="en-US" sz="2400" b="0" i="0" u="none" strike="noStrike" cap="none">
                <a:solidFill>
                  <a:srgbClr val="7030A0"/>
                </a:solidFill>
                <a:latin typeface="Candara"/>
                <a:ea typeface="Candara"/>
                <a:cs typeface="Candara"/>
                <a:sym typeface="Candara"/>
              </a:rPr>
              <a:t>three phosphate </a:t>
            </a:r>
            <a:r>
              <a:rPr lang="en-US" sz="2400" b="0" i="0" u="none" strike="noStrike" cap="none">
                <a:solidFill>
                  <a:srgbClr val="1A4171"/>
                </a:solidFill>
                <a:latin typeface="Candara"/>
                <a:ea typeface="Candara"/>
                <a:cs typeface="Candara"/>
                <a:sym typeface="Candara"/>
              </a:rPr>
              <a:t>molecules.</a:t>
            </a:r>
            <a:endParaRPr sz="2400" b="0" i="0" u="none" strike="noStrike" cap="none">
              <a:solidFill>
                <a:srgbClr val="1A4171"/>
              </a:solidFill>
              <a:latin typeface="Candara"/>
              <a:ea typeface="Candara"/>
              <a:cs typeface="Candara"/>
              <a:sym typeface="Candara"/>
            </a:endParaRPr>
          </a:p>
        </p:txBody>
      </p:sp>
      <p:sp>
        <p:nvSpPr>
          <p:cNvPr id="155" name="Google Shape;155;p16"/>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ATP</a:t>
            </a:r>
            <a:endParaRPr sz="4400" b="0" i="0" u="none" strike="noStrike" cap="none">
              <a:solidFill>
                <a:srgbClr val="FFFFFF"/>
              </a:solidFill>
              <a:latin typeface="Candara"/>
              <a:ea typeface="Candara"/>
              <a:cs typeface="Candara"/>
              <a:sym typeface="Candara"/>
            </a:endParaRPr>
          </a:p>
        </p:txBody>
      </p:sp>
      <p:pic>
        <p:nvPicPr>
          <p:cNvPr id="156" name="Google Shape;156;p16" descr="\\H0316SFS04\Home$\Staff\lblake\Desktop\atp-molecule.png"/>
          <p:cNvPicPr preferRelativeResize="0"/>
          <p:nvPr/>
        </p:nvPicPr>
        <p:blipFill rotWithShape="1">
          <a:blip r:embed="rId3">
            <a:alphaModFix/>
          </a:blip>
          <a:srcRect/>
          <a:stretch/>
        </p:blipFill>
        <p:spPr>
          <a:xfrm>
            <a:off x="1295400" y="3886200"/>
            <a:ext cx="6348413" cy="2794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7"/>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The energy that is stored in ATP is found in the chemical bonds that attach the three phosphate groups.  The phosphate groups all have a positive charge.  When they are brought close to each other, they behave like magnets and the like charges repel each other.  So, to force the molecules together (like compressing a spring), energy is required that is stored in the bonds.</a:t>
            </a:r>
            <a:endParaRPr sz="2400" b="0" i="0" u="none" strike="noStrike" cap="none">
              <a:solidFill>
                <a:schemeClr val="dk2"/>
              </a:solidFill>
              <a:latin typeface="Candara"/>
              <a:ea typeface="Candara"/>
              <a:cs typeface="Candara"/>
              <a:sym typeface="Candara"/>
            </a:endParaRPr>
          </a:p>
        </p:txBody>
      </p:sp>
      <p:sp>
        <p:nvSpPr>
          <p:cNvPr id="162" name="Google Shape;162;p17"/>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How Does ATP Store Energy?</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body" idx="1"/>
          </p:nvPr>
        </p:nvSpPr>
        <p:spPr>
          <a:xfrm>
            <a:off x="838200" y="2667000"/>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en-US" sz="2000" b="0" i="0" u="none" strike="noStrike" cap="none">
                <a:solidFill>
                  <a:schemeClr val="dk2"/>
                </a:solidFill>
                <a:latin typeface="Candara"/>
                <a:ea typeface="Candara"/>
                <a:cs typeface="Candara"/>
                <a:sym typeface="Candara"/>
              </a:rPr>
              <a:t>When one phosphate group is added, AMP, or adenosine monophosphate , is formed</a:t>
            </a:r>
            <a:endParaRPr/>
          </a:p>
          <a:p>
            <a:pPr marL="274320" marR="0" lvl="0" indent="-274320" algn="l" rtl="0">
              <a:spcBef>
                <a:spcPts val="400"/>
              </a:spcBef>
              <a:spcAft>
                <a:spcPts val="0"/>
              </a:spcAft>
              <a:buClr>
                <a:schemeClr val="accent1"/>
              </a:buClr>
              <a:buSzPts val="2000"/>
              <a:buFont typeface="Noto Sans Symbols"/>
              <a:buChar char="∗"/>
            </a:pPr>
            <a:r>
              <a:rPr lang="en-US" sz="2000" b="0" i="0" u="none" strike="noStrike" cap="none">
                <a:solidFill>
                  <a:schemeClr val="dk2"/>
                </a:solidFill>
                <a:latin typeface="Candara"/>
                <a:ea typeface="Candara"/>
                <a:cs typeface="Candara"/>
                <a:sym typeface="Candara"/>
              </a:rPr>
              <a:t>When two phosphate groups are added, ADP, or adenosine diphosphate, is formed</a:t>
            </a:r>
            <a:endParaRPr/>
          </a:p>
          <a:p>
            <a:pPr marL="274320" marR="0" lvl="0" indent="-274320" algn="l" rtl="0">
              <a:spcBef>
                <a:spcPts val="400"/>
              </a:spcBef>
              <a:spcAft>
                <a:spcPts val="0"/>
              </a:spcAft>
              <a:buClr>
                <a:schemeClr val="accent1"/>
              </a:buClr>
              <a:buSzPts val="2000"/>
              <a:buFont typeface="Noto Sans Symbols"/>
              <a:buChar char="∗"/>
            </a:pPr>
            <a:r>
              <a:rPr lang="en-US" sz="2000" b="0" i="0" u="none" strike="noStrike" cap="none">
                <a:solidFill>
                  <a:schemeClr val="dk2"/>
                </a:solidFill>
                <a:latin typeface="Candara"/>
                <a:ea typeface="Candara"/>
                <a:cs typeface="Candara"/>
                <a:sym typeface="Candara"/>
              </a:rPr>
              <a:t>When three phosphate groups are added, ATP, or adenosine triphosphate, is formed.</a:t>
            </a:r>
            <a:endParaRPr/>
          </a:p>
          <a:p>
            <a:pPr marL="274320" marR="0" lvl="0" indent="-274320" algn="l" rtl="0">
              <a:spcBef>
                <a:spcPts val="400"/>
              </a:spcBef>
              <a:spcAft>
                <a:spcPts val="0"/>
              </a:spcAft>
              <a:buClr>
                <a:schemeClr val="accent1"/>
              </a:buClr>
              <a:buSzPts val="2000"/>
              <a:buFont typeface="Noto Sans Symbols"/>
              <a:buChar char="∗"/>
            </a:pPr>
            <a:r>
              <a:rPr lang="en-US" sz="2000" b="0" i="0" u="none" strike="noStrike" cap="none">
                <a:solidFill>
                  <a:schemeClr val="dk2"/>
                </a:solidFill>
                <a:latin typeface="Candara"/>
                <a:ea typeface="Candara"/>
                <a:cs typeface="Candara"/>
                <a:sym typeface="Candara"/>
              </a:rPr>
              <a:t>ATP holds the most stored energy,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particularly in the third bond, although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ADP has a fair amount of energy</a:t>
            </a:r>
            <a:endParaRPr sz="2000" b="0" i="0" u="none" strike="noStrike" cap="none">
              <a:solidFill>
                <a:schemeClr val="dk2"/>
              </a:solidFill>
              <a:latin typeface="Candara"/>
              <a:ea typeface="Candara"/>
              <a:cs typeface="Candara"/>
              <a:sym typeface="Candara"/>
            </a:endParaRPr>
          </a:p>
        </p:txBody>
      </p:sp>
      <p:sp>
        <p:nvSpPr>
          <p:cNvPr id="168" name="Google Shape;168;p18"/>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Forming ATP</a:t>
            </a:r>
            <a:endParaRPr sz="4400" b="0" i="0" u="none" strike="noStrike" cap="none">
              <a:solidFill>
                <a:srgbClr val="FFFFFF"/>
              </a:solidFill>
              <a:latin typeface="Candara"/>
              <a:ea typeface="Candara"/>
              <a:cs typeface="Candara"/>
              <a:sym typeface="Candara"/>
            </a:endParaRPr>
          </a:p>
        </p:txBody>
      </p:sp>
      <p:pic>
        <p:nvPicPr>
          <p:cNvPr id="169" name="Google Shape;169;p18" descr="\\H0316SFS04\Home$\Staff\lblake\Desktop\Biochemistry_metabolism_5d.png"/>
          <p:cNvPicPr preferRelativeResize="0"/>
          <p:nvPr/>
        </p:nvPicPr>
        <p:blipFill rotWithShape="1">
          <a:blip r:embed="rId3">
            <a:alphaModFix/>
          </a:blip>
          <a:srcRect/>
          <a:stretch/>
        </p:blipFill>
        <p:spPr>
          <a:xfrm>
            <a:off x="5688115" y="4572000"/>
            <a:ext cx="3455885" cy="2142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9"/>
          <p:cNvSpPr txBox="1">
            <a:spLocks noGrp="1"/>
          </p:cNvSpPr>
          <p:nvPr>
            <p:ph type="body" idx="1"/>
          </p:nvPr>
        </p:nvSpPr>
        <p:spPr>
          <a:xfrm>
            <a:off x="152401" y="2057400"/>
            <a:ext cx="8128000" cy="4068763"/>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When the cell requires energy,</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 it breaks the bond in ATP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that holds on the third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phosphate group, to form ADP.</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To store energy, one phosphate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group is bonded to ADP;  ADP </a:t>
            </a:r>
            <a:endParaRPr/>
          </a:p>
          <a:p>
            <a:pPr marL="0" marR="0" lvl="0" indent="0" algn="l" rtl="0">
              <a:spcBef>
                <a:spcPts val="480"/>
              </a:spcBef>
              <a:spcAft>
                <a:spcPts val="0"/>
              </a:spcAft>
              <a:buClr>
                <a:schemeClr val="accent1"/>
              </a:buClr>
              <a:buFont typeface="Noto Sans Symbols"/>
              <a:buNone/>
            </a:pPr>
            <a:r>
              <a:rPr lang="en-US" sz="2400" b="0" i="0" u="none" strike="noStrike" cap="none">
                <a:solidFill>
                  <a:schemeClr val="dk2"/>
                </a:solidFill>
                <a:latin typeface="Candara"/>
                <a:ea typeface="Candara"/>
                <a:cs typeface="Candara"/>
                <a:sym typeface="Candara"/>
              </a:rPr>
              <a:t>can be recycled!</a:t>
            </a:r>
            <a:endParaRPr sz="2400" b="0" i="0" u="none" strike="noStrike" cap="none">
              <a:solidFill>
                <a:schemeClr val="dk2"/>
              </a:solidFill>
              <a:latin typeface="Candara"/>
              <a:ea typeface="Candara"/>
              <a:cs typeface="Candara"/>
              <a:sym typeface="Candara"/>
            </a:endParaRPr>
          </a:p>
        </p:txBody>
      </p:sp>
      <p:sp>
        <p:nvSpPr>
          <p:cNvPr id="175" name="Google Shape;175;p19"/>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Using ATP</a:t>
            </a:r>
            <a:endParaRPr sz="4400" b="0" i="0" u="none" strike="noStrike" cap="none">
              <a:solidFill>
                <a:srgbClr val="FFFFFF"/>
              </a:solidFill>
              <a:latin typeface="Candara"/>
              <a:ea typeface="Candara"/>
              <a:cs typeface="Candara"/>
              <a:sym typeface="Candara"/>
            </a:endParaRPr>
          </a:p>
        </p:txBody>
      </p:sp>
      <p:pic>
        <p:nvPicPr>
          <p:cNvPr id="176" name="Google Shape;176;p19" descr="\\H0316SFS04\Home$\Staff\lblake\Desktop\slide_6.jpg"/>
          <p:cNvPicPr preferRelativeResize="0"/>
          <p:nvPr/>
        </p:nvPicPr>
        <p:blipFill rotWithShape="1">
          <a:blip r:embed="rId3">
            <a:alphaModFix/>
          </a:blip>
          <a:srcRect/>
          <a:stretch/>
        </p:blipFill>
        <p:spPr>
          <a:xfrm>
            <a:off x="4343400" y="2355273"/>
            <a:ext cx="5027853" cy="37708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0"/>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000"/>
              <a:buFont typeface="Noto Sans Symbols"/>
              <a:buChar char="∗"/>
            </a:pPr>
            <a:r>
              <a:rPr lang="en-US" sz="2000" b="0" i="0" u="none" strike="noStrike" cap="none">
                <a:solidFill>
                  <a:schemeClr val="dk2"/>
                </a:solidFill>
                <a:latin typeface="Candara"/>
                <a:ea typeface="Candara"/>
                <a:cs typeface="Candara"/>
                <a:sym typeface="Candara"/>
              </a:rPr>
              <a:t>When ATP is broken down and energy is released, the energy must be captured and used efficiently by cells.</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Many proteins (enzymes) have a specific site where ATP can bind</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So, when the third phosphate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bond is broken and energy is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released, the cell can use the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Energy for digestion, active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transport, making fats, converting </a:t>
            </a:r>
            <a:endParaRPr/>
          </a:p>
          <a:p>
            <a:pPr marL="0" marR="0" lvl="0" indent="0" algn="l" rtl="0">
              <a:spcBef>
                <a:spcPts val="400"/>
              </a:spcBef>
              <a:spcAft>
                <a:spcPts val="0"/>
              </a:spcAft>
              <a:buClr>
                <a:schemeClr val="accent1"/>
              </a:buClr>
              <a:buFont typeface="Noto Sans Symbols"/>
              <a:buNone/>
            </a:pPr>
            <a:r>
              <a:rPr lang="en-US" sz="2000" b="0" i="0" u="none" strike="noStrike" cap="none">
                <a:solidFill>
                  <a:schemeClr val="dk2"/>
                </a:solidFill>
                <a:latin typeface="Candara"/>
                <a:ea typeface="Candara"/>
                <a:cs typeface="Candara"/>
                <a:sym typeface="Candara"/>
              </a:rPr>
              <a:t>   glucose etc.</a:t>
            </a:r>
            <a:endParaRPr sz="2000" b="0" i="0" u="none" strike="noStrike" cap="none">
              <a:solidFill>
                <a:schemeClr val="dk2"/>
              </a:solidFill>
              <a:latin typeface="Candara"/>
              <a:ea typeface="Candara"/>
              <a:cs typeface="Candara"/>
              <a:sym typeface="Candara"/>
            </a:endParaRPr>
          </a:p>
        </p:txBody>
      </p:sp>
      <p:sp>
        <p:nvSpPr>
          <p:cNvPr id="182" name="Google Shape;182;p20"/>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Using the Energy in ATP</a:t>
            </a:r>
            <a:endParaRPr sz="4400" b="0" i="0" u="none" strike="noStrike" cap="none">
              <a:solidFill>
                <a:srgbClr val="FFFFFF"/>
              </a:solidFill>
              <a:latin typeface="Candara"/>
              <a:ea typeface="Candara"/>
              <a:cs typeface="Candara"/>
              <a:sym typeface="Candara"/>
            </a:endParaRPr>
          </a:p>
        </p:txBody>
      </p:sp>
      <p:pic>
        <p:nvPicPr>
          <p:cNvPr id="183" name="Google Shape;183;p20" descr="Fig"/>
          <p:cNvPicPr preferRelativeResize="0"/>
          <p:nvPr/>
        </p:nvPicPr>
        <p:blipFill rotWithShape="1">
          <a:blip r:embed="rId3">
            <a:alphaModFix/>
          </a:blip>
          <a:srcRect/>
          <a:stretch/>
        </p:blipFill>
        <p:spPr>
          <a:xfrm>
            <a:off x="5334000" y="3733800"/>
            <a:ext cx="3052049" cy="2761251"/>
          </a:xfrm>
          <a:prstGeom prst="rect">
            <a:avLst/>
          </a:prstGeom>
          <a:noFill/>
          <a:ln>
            <a:noFill/>
          </a:ln>
        </p:spPr>
      </p:pic>
      <p:sp>
        <p:nvSpPr>
          <p:cNvPr id="184" name="Google Shape;184;p20"/>
          <p:cNvSpPr txBox="1"/>
          <p:nvPr/>
        </p:nvSpPr>
        <p:spPr>
          <a:xfrm>
            <a:off x="5943600" y="3962400"/>
            <a:ext cx="381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ATP</a:t>
            </a:r>
            <a:endParaRPr sz="800">
              <a:solidFill>
                <a:schemeClr val="dk1"/>
              </a:solidFill>
              <a:latin typeface="Candara"/>
              <a:ea typeface="Candara"/>
              <a:cs typeface="Candara"/>
              <a:sym typeface="Candara"/>
            </a:endParaRPr>
          </a:p>
        </p:txBody>
      </p:sp>
      <p:sp>
        <p:nvSpPr>
          <p:cNvPr id="185" name="Google Shape;185;p20"/>
          <p:cNvSpPr txBox="1"/>
          <p:nvPr/>
        </p:nvSpPr>
        <p:spPr>
          <a:xfrm>
            <a:off x="7685314" y="4285603"/>
            <a:ext cx="30480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ndara"/>
                <a:ea typeface="Candara"/>
                <a:cs typeface="Candara"/>
                <a:sym typeface="Candara"/>
              </a:rPr>
              <a:t>p</a:t>
            </a:r>
            <a:endParaRPr sz="1000">
              <a:solidFill>
                <a:schemeClr val="dk1"/>
              </a:solidFill>
              <a:latin typeface="Candara"/>
              <a:ea typeface="Candara"/>
              <a:cs typeface="Candara"/>
              <a:sym typeface="Candara"/>
            </a:endParaRPr>
          </a:p>
        </p:txBody>
      </p:sp>
      <p:sp>
        <p:nvSpPr>
          <p:cNvPr id="186" name="Google Shape;186;p20"/>
          <p:cNvSpPr txBox="1"/>
          <p:nvPr/>
        </p:nvSpPr>
        <p:spPr>
          <a:xfrm>
            <a:off x="8001000" y="4299855"/>
            <a:ext cx="533400"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31AE50"/>
                </a:solidFill>
                <a:latin typeface="Candara"/>
                <a:ea typeface="Candara"/>
                <a:cs typeface="Candara"/>
                <a:sym typeface="Candara"/>
              </a:rPr>
              <a:t>Energy</a:t>
            </a:r>
            <a:endParaRPr sz="900">
              <a:solidFill>
                <a:srgbClr val="31AE50"/>
              </a:solidFill>
              <a:latin typeface="Candara"/>
              <a:ea typeface="Candara"/>
              <a:cs typeface="Candara"/>
              <a:sym typeface="Candara"/>
            </a:endParaRPr>
          </a:p>
        </p:txBody>
      </p:sp>
      <p:sp>
        <p:nvSpPr>
          <p:cNvPr id="187" name="Google Shape;187;p20"/>
          <p:cNvSpPr txBox="1"/>
          <p:nvPr/>
        </p:nvSpPr>
        <p:spPr>
          <a:xfrm>
            <a:off x="5943600" y="5114425"/>
            <a:ext cx="381000"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ADP</a:t>
            </a:r>
            <a:endParaRPr sz="800">
              <a:solidFill>
                <a:schemeClr val="dk1"/>
              </a:solidFill>
              <a:latin typeface="Candara"/>
              <a:ea typeface="Candara"/>
              <a:cs typeface="Candara"/>
              <a:sym typeface="Candara"/>
            </a:endParaRPr>
          </a:p>
        </p:txBody>
      </p:sp>
      <p:sp>
        <p:nvSpPr>
          <p:cNvPr id="188" name="Google Shape;188;p20"/>
          <p:cNvSpPr txBox="1"/>
          <p:nvPr/>
        </p:nvSpPr>
        <p:spPr>
          <a:xfrm>
            <a:off x="7391400" y="4745036"/>
            <a:ext cx="4463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a:solidFill>
                  <a:schemeClr val="dk1"/>
                </a:solidFill>
                <a:latin typeface="Candara"/>
                <a:ea typeface="Candara"/>
                <a:cs typeface="Candara"/>
                <a:sym typeface="Candara"/>
              </a:rPr>
              <a:t>ADP</a:t>
            </a:r>
            <a:endParaRPr sz="800">
              <a:solidFill>
                <a:schemeClr val="dk1"/>
              </a:solidFill>
              <a:latin typeface="Candara"/>
              <a:ea typeface="Candara"/>
              <a:cs typeface="Candara"/>
              <a:sym typeface="Candar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1"/>
          <p:cNvSpPr txBox="1">
            <a:spLocks noGrp="1"/>
          </p:cNvSpPr>
          <p:nvPr>
            <p:ph type="body" idx="1"/>
          </p:nvPr>
        </p:nvSpPr>
        <p:spPr>
          <a:xfrm>
            <a:off x="872067" y="2675467"/>
            <a:ext cx="7408333" cy="3450696"/>
          </a:xfrm>
          <a:prstGeom prst="rect">
            <a:avLst/>
          </a:prstGeom>
          <a:noFill/>
          <a:ln>
            <a:noFill/>
          </a:ln>
        </p:spPr>
        <p:txBody>
          <a:bodyPr spcFirstLastPara="1" wrap="square" lIns="91425" tIns="45700" rIns="91425" bIns="45700" anchor="t" anchorCtr="0">
            <a:noAutofit/>
          </a:bodyPr>
          <a:lstStyle/>
          <a:p>
            <a:pPr marL="274320" marR="0" lvl="0" indent="-274320" algn="l" rtl="0">
              <a:spcBef>
                <a:spcPts val="0"/>
              </a:spcBef>
              <a:spcAft>
                <a:spcPts val="0"/>
              </a:spcAft>
              <a:buClr>
                <a:schemeClr val="accent1"/>
              </a:buClr>
              <a:buSzPts val="2400"/>
              <a:buFont typeface="Noto Sans Symbols"/>
              <a:buChar char="∗"/>
            </a:pPr>
            <a:r>
              <a:rPr lang="en-US" sz="2400" b="0" i="0" u="none" strike="noStrike" cap="none">
                <a:solidFill>
                  <a:schemeClr val="dk2"/>
                </a:solidFill>
                <a:latin typeface="Candara"/>
                <a:ea typeface="Candara"/>
                <a:cs typeface="Candara"/>
                <a:sym typeface="Candara"/>
              </a:rPr>
              <a:t>When ATP has been broken down to ADP, the ADP is released from the binding site in the protein and the binding site may then be filled with another ATP molecule</a:t>
            </a:r>
            <a:endParaRPr sz="2400" b="0" i="0" u="none" strike="noStrike" cap="none">
              <a:solidFill>
                <a:schemeClr val="dk2"/>
              </a:solidFill>
              <a:latin typeface="Candara"/>
              <a:ea typeface="Candara"/>
              <a:cs typeface="Candara"/>
              <a:sym typeface="Candara"/>
            </a:endParaRPr>
          </a:p>
        </p:txBody>
      </p:sp>
      <p:sp>
        <p:nvSpPr>
          <p:cNvPr id="194" name="Google Shape;194;p21"/>
          <p:cNvSpPr txBox="1">
            <a:spLocks noGrp="1"/>
          </p:cNvSpPr>
          <p:nvPr>
            <p:ph type="title"/>
          </p:nvPr>
        </p:nvSpPr>
        <p:spPr>
          <a:xfrm>
            <a:off x="457200" y="338328"/>
            <a:ext cx="8229600" cy="1252728"/>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Font typeface="Candara"/>
              <a:buNone/>
            </a:pPr>
            <a:r>
              <a:rPr lang="en-US" sz="4400" b="0" i="0" u="none" strike="noStrike" cap="none">
                <a:solidFill>
                  <a:srgbClr val="FFFFFF"/>
                </a:solidFill>
                <a:latin typeface="Candara"/>
                <a:ea typeface="Candara"/>
                <a:cs typeface="Candara"/>
                <a:sym typeface="Candara"/>
              </a:rPr>
              <a:t>Using the Energy in ATP</a:t>
            </a:r>
            <a:endParaRPr sz="4400" b="0" i="0" u="none" strike="noStrike" cap="none">
              <a:solidFill>
                <a:srgbClr val="FFFFFF"/>
              </a:solidFill>
              <a:latin typeface="Candara"/>
              <a:ea typeface="Candara"/>
              <a:cs typeface="Candara"/>
              <a:sym typeface="Candara"/>
            </a:endParaRPr>
          </a:p>
        </p:txBody>
      </p:sp>
    </p:spTree>
  </p:cSld>
  <p:clrMapOvr>
    <a:masterClrMapping/>
  </p:clrMapOvr>
</p:sld>
</file>

<file path=ppt/theme/theme1.xml><?xml version="1.0" encoding="utf-8"?>
<a:theme xmlns:a="http://schemas.openxmlformats.org/drawingml/2006/main" name="Waveform">
  <a:themeElements>
    <a:clrScheme name="Waveform">
      <a:dk1>
        <a:srgbClr val="000000"/>
      </a:dk1>
      <a:lt1>
        <a:srgbClr val="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1817</Words>
  <Application>Microsoft Office PowerPoint</Application>
  <PresentationFormat>On-screen Show (4:3)</PresentationFormat>
  <Paragraphs>166</Paragraphs>
  <Slides>38</Slides>
  <Notes>38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Candara</vt:lpstr>
      <vt:lpstr>Noto Sans Symbols</vt:lpstr>
      <vt:lpstr>Times</vt:lpstr>
      <vt:lpstr>Arial</vt:lpstr>
      <vt:lpstr>Waveform</vt:lpstr>
      <vt:lpstr>Cell Energy</vt:lpstr>
      <vt:lpstr>Cell Energy</vt:lpstr>
      <vt:lpstr>The Need for Energy</vt:lpstr>
      <vt:lpstr>ATP</vt:lpstr>
      <vt:lpstr>How Does ATP Store Energy?</vt:lpstr>
      <vt:lpstr>Forming ATP</vt:lpstr>
      <vt:lpstr>Using ATP</vt:lpstr>
      <vt:lpstr>Using the Energy in ATP</vt:lpstr>
      <vt:lpstr>Using the Energy in ATP</vt:lpstr>
      <vt:lpstr>Energy From Sunlight</vt:lpstr>
      <vt:lpstr>Photosynthesis</vt:lpstr>
      <vt:lpstr>Leaf Structure</vt:lpstr>
      <vt:lpstr>Chloroplast Structure</vt:lpstr>
      <vt:lpstr>Phases of Photosynthesis</vt:lpstr>
      <vt:lpstr>Light Dependent Reactions</vt:lpstr>
      <vt:lpstr>Light Dependent Reactions</vt:lpstr>
      <vt:lpstr>Light Dependent Reactions</vt:lpstr>
      <vt:lpstr>Restoring Electrons</vt:lpstr>
      <vt:lpstr>PowerPoint Presentation</vt:lpstr>
      <vt:lpstr>Light Independent Reactions</vt:lpstr>
      <vt:lpstr>Calvin Cycle:  Steps</vt:lpstr>
      <vt:lpstr>Respiration</vt:lpstr>
      <vt:lpstr>Respiration</vt:lpstr>
      <vt:lpstr>Photosynthesis vs. Respiration</vt:lpstr>
      <vt:lpstr>Respiration</vt:lpstr>
      <vt:lpstr>Mitochondrial Structure</vt:lpstr>
      <vt:lpstr>Glycolysis</vt:lpstr>
      <vt:lpstr>PowerPoint Presentation</vt:lpstr>
      <vt:lpstr>Glycolysis</vt:lpstr>
      <vt:lpstr>Citric Acid Cycle (CAC)</vt:lpstr>
      <vt:lpstr>PowerPoint Presentation</vt:lpstr>
      <vt:lpstr>Steps of the CAC</vt:lpstr>
      <vt:lpstr>Electron Transport Chain</vt:lpstr>
      <vt:lpstr>PowerPoint Presentation</vt:lpstr>
      <vt:lpstr>Energy Produced</vt:lpstr>
      <vt:lpstr>What if Oxygen is Not Present?</vt:lpstr>
      <vt:lpstr>Lactic Acid Fermentation</vt:lpstr>
      <vt:lpstr>Alcoholic Fermentation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 Energy</dc:title>
  <dc:creator>Carolynn Thomason</dc:creator>
  <cp:lastModifiedBy>cthomason@wcpschools.wcpss.local</cp:lastModifiedBy>
  <cp:revision>1</cp:revision>
  <dcterms:modified xsi:type="dcterms:W3CDTF">2019-10-03T16:06:19Z</dcterms:modified>
</cp:coreProperties>
</file>