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 id="2147483661"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embeddedFontLst>
    <p:embeddedFont>
      <p:font typeface="Questrial" panose="020B0604020202020204" charset="0"/>
      <p:regular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dk2"/>
        </a:solidFill>
        <a:effectLst/>
      </p:bgPr>
    </p:bg>
    <p:spTree>
      <p:nvGrpSpPr>
        <p:cNvPr id="1" name="Shape 14"/>
        <p:cNvGrpSpPr/>
        <p:nvPr/>
      </p:nvGrpSpPr>
      <p:grpSpPr>
        <a:xfrm>
          <a:off x="0" y="0"/>
          <a:ext cx="0" cy="0"/>
          <a:chOff x="0" y="0"/>
          <a:chExt cx="0" cy="0"/>
        </a:xfrm>
      </p:grpSpPr>
      <p:sp>
        <p:nvSpPr>
          <p:cNvPr id="15" name="Google Shape;15;p2"/>
          <p:cNvSpPr/>
          <p:nvPr/>
        </p:nvSpPr>
        <p:spPr>
          <a:xfrm>
            <a:off x="0" y="5971032"/>
            <a:ext cx="9144000" cy="88696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Questrial"/>
              <a:ea typeface="Questrial"/>
              <a:cs typeface="Questrial"/>
              <a:sym typeface="Questrial"/>
            </a:endParaRPr>
          </a:p>
        </p:txBody>
      </p:sp>
      <p:sp>
        <p:nvSpPr>
          <p:cNvPr id="16" name="Google Shape;16;p2"/>
          <p:cNvSpPr/>
          <p:nvPr/>
        </p:nvSpPr>
        <p:spPr>
          <a:xfrm>
            <a:off x="-9144" y="6053328"/>
            <a:ext cx="2249424" cy="713232"/>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Questrial"/>
              <a:ea typeface="Questrial"/>
              <a:cs typeface="Questrial"/>
              <a:sym typeface="Questrial"/>
            </a:endParaRPr>
          </a:p>
        </p:txBody>
      </p:sp>
      <p:sp>
        <p:nvSpPr>
          <p:cNvPr id="17" name="Google Shape;17;p2"/>
          <p:cNvSpPr/>
          <p:nvPr/>
        </p:nvSpPr>
        <p:spPr>
          <a:xfrm>
            <a:off x="2359152" y="6044184"/>
            <a:ext cx="6784848" cy="7132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Questrial"/>
              <a:ea typeface="Questrial"/>
              <a:cs typeface="Questrial"/>
              <a:sym typeface="Questrial"/>
            </a:endParaRPr>
          </a:p>
        </p:txBody>
      </p:sp>
      <p:sp>
        <p:nvSpPr>
          <p:cNvPr id="18" name="Google Shape;18;p2"/>
          <p:cNvSpPr txBox="1">
            <a:spLocks noGrp="1"/>
          </p:cNvSpPr>
          <p:nvPr>
            <p:ph type="ctrTitle"/>
          </p:nvPr>
        </p:nvSpPr>
        <p:spPr>
          <a:xfrm>
            <a:off x="2362200" y="4038600"/>
            <a:ext cx="6477000" cy="18288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Clr>
                <a:schemeClr val="lt2"/>
              </a:buClr>
              <a:buSzPts val="1400"/>
              <a:buFont typeface="Questrial"/>
              <a:buNone/>
              <a:defRPr sz="4400" b="0" i="0" u="none" strike="noStrike" cap="none">
                <a:solidFill>
                  <a:schemeClr val="lt2"/>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9" name="Google Shape;19;p2"/>
          <p:cNvSpPr txBox="1">
            <a:spLocks noGrp="1"/>
          </p:cNvSpPr>
          <p:nvPr>
            <p:ph type="subTitle" idx="1"/>
          </p:nvPr>
        </p:nvSpPr>
        <p:spPr>
          <a:xfrm>
            <a:off x="2362200" y="6050037"/>
            <a:ext cx="6705600" cy="685800"/>
          </a:xfrm>
          <a:prstGeom prst="rect">
            <a:avLst/>
          </a:prstGeom>
          <a:noFill/>
          <a:ln>
            <a:noFill/>
          </a:ln>
        </p:spPr>
        <p:txBody>
          <a:bodyPr spcFirstLastPara="1" wrap="square" lIns="91425" tIns="91425" rIns="91425" bIns="91425" anchor="ctr" anchorCtr="0">
            <a:noAutofit/>
          </a:bodyPr>
          <a:lstStyle>
            <a:lvl1pPr marL="0" marR="0" lvl="0" indent="0" algn="l" rtl="0">
              <a:spcBef>
                <a:spcPts val="700"/>
              </a:spcBef>
              <a:spcAft>
                <a:spcPts val="0"/>
              </a:spcAft>
              <a:buClr>
                <a:schemeClr val="accent2"/>
              </a:buClr>
              <a:buSzPts val="1740"/>
              <a:buFont typeface="Noto Sans Symbols"/>
              <a:buNone/>
              <a:defRPr sz="2600" b="0" i="0" u="none" strike="noStrike" cap="none">
                <a:solidFill>
                  <a:srgbClr val="FFFFFF"/>
                </a:solidFill>
                <a:latin typeface="Questrial"/>
                <a:ea typeface="Questrial"/>
                <a:cs typeface="Questrial"/>
                <a:sym typeface="Questrial"/>
              </a:defRPr>
            </a:lvl1pPr>
            <a:lvl2pPr marL="457200" marR="0" lvl="1" indent="0" algn="ctr" rtl="0">
              <a:spcBef>
                <a:spcPts val="550"/>
              </a:spcBef>
              <a:spcAft>
                <a:spcPts val="0"/>
              </a:spcAft>
              <a:buClr>
                <a:schemeClr val="accent1"/>
              </a:buClr>
              <a:buSzPts val="1820"/>
              <a:buFont typeface="Noto Sans Symbols"/>
              <a:buNone/>
              <a:defRPr sz="2600" b="0" i="0" u="none" strike="noStrike" cap="none">
                <a:solidFill>
                  <a:schemeClr val="lt1"/>
                </a:solidFill>
                <a:latin typeface="Questrial"/>
                <a:ea typeface="Questrial"/>
                <a:cs typeface="Questrial"/>
                <a:sym typeface="Questrial"/>
              </a:defRPr>
            </a:lvl2pPr>
            <a:lvl3pPr marL="914400" marR="0" lvl="2" indent="0" algn="ctr" rtl="0">
              <a:spcBef>
                <a:spcPts val="500"/>
              </a:spcBef>
              <a:spcAft>
                <a:spcPts val="0"/>
              </a:spcAft>
              <a:buClr>
                <a:schemeClr val="accent2"/>
              </a:buClr>
              <a:buSzPts val="1725"/>
              <a:buFont typeface="Noto Sans Symbols"/>
              <a:buNone/>
              <a:defRPr sz="2300" b="0" i="0" u="none" strike="noStrike" cap="none">
                <a:solidFill>
                  <a:schemeClr val="lt1"/>
                </a:solidFill>
                <a:latin typeface="Questrial"/>
                <a:ea typeface="Questrial"/>
                <a:cs typeface="Questrial"/>
                <a:sym typeface="Questrial"/>
              </a:defRPr>
            </a:lvl3pPr>
            <a:lvl4pPr marL="1371600" marR="0" lvl="3" indent="0" algn="ctr" rtl="0">
              <a:spcBef>
                <a:spcPts val="400"/>
              </a:spcBef>
              <a:spcAft>
                <a:spcPts val="0"/>
              </a:spcAft>
              <a:buClr>
                <a:schemeClr val="accent3"/>
              </a:buClr>
              <a:buSzPts val="1500"/>
              <a:buFont typeface="Noto Sans Symbols"/>
              <a:buNone/>
              <a:defRPr sz="2000" b="0" i="0" u="none" strike="noStrike" cap="none">
                <a:solidFill>
                  <a:schemeClr val="lt1"/>
                </a:solidFill>
                <a:latin typeface="Questrial"/>
                <a:ea typeface="Questrial"/>
                <a:cs typeface="Questrial"/>
                <a:sym typeface="Questrial"/>
              </a:defRPr>
            </a:lvl4pPr>
            <a:lvl5pPr marL="1828800" marR="0" lvl="4" indent="0" algn="ctr" rtl="0">
              <a:spcBef>
                <a:spcPts val="400"/>
              </a:spcBef>
              <a:spcAft>
                <a:spcPts val="0"/>
              </a:spcAft>
              <a:buClr>
                <a:schemeClr val="accent4"/>
              </a:buClr>
              <a:buSzPts val="1300"/>
              <a:buFont typeface="Noto Sans Symbols"/>
              <a:buNone/>
              <a:defRPr sz="2000" b="0" i="0" u="none" strike="noStrike" cap="none">
                <a:solidFill>
                  <a:schemeClr val="lt1"/>
                </a:solidFill>
                <a:latin typeface="Questrial"/>
                <a:ea typeface="Questrial"/>
                <a:cs typeface="Questrial"/>
                <a:sym typeface="Questrial"/>
              </a:defRPr>
            </a:lvl5pPr>
            <a:lvl6pPr marL="2286000" marR="0" lvl="5" indent="0" algn="ctr" rtl="0">
              <a:spcBef>
                <a:spcPts val="360"/>
              </a:spcBef>
              <a:spcAft>
                <a:spcPts val="0"/>
              </a:spcAft>
              <a:buClr>
                <a:schemeClr val="accent1"/>
              </a:buClr>
              <a:buSzPts val="1800"/>
              <a:buFont typeface="Noto Sans Symbols"/>
              <a:buNone/>
              <a:defRPr sz="1800" b="0" i="0" u="none" strike="noStrike" cap="none">
                <a:solidFill>
                  <a:schemeClr val="lt1"/>
                </a:solidFill>
                <a:latin typeface="Questrial"/>
                <a:ea typeface="Questrial"/>
                <a:cs typeface="Questrial"/>
                <a:sym typeface="Questrial"/>
              </a:defRPr>
            </a:lvl6pPr>
            <a:lvl7pPr marL="2743200" marR="0" lvl="6" indent="0" algn="ctr" rtl="0">
              <a:spcBef>
                <a:spcPts val="360"/>
              </a:spcBef>
              <a:spcAft>
                <a:spcPts val="0"/>
              </a:spcAft>
              <a:buClr>
                <a:schemeClr val="accent2"/>
              </a:buClr>
              <a:buSzPts val="1800"/>
              <a:buFont typeface="Noto Sans Symbols"/>
              <a:buNone/>
              <a:defRPr sz="1800" b="0" i="0" u="none" strike="noStrike" cap="none">
                <a:solidFill>
                  <a:schemeClr val="lt1"/>
                </a:solidFill>
                <a:latin typeface="Questrial"/>
                <a:ea typeface="Questrial"/>
                <a:cs typeface="Questrial"/>
                <a:sym typeface="Questrial"/>
              </a:defRPr>
            </a:lvl7pPr>
            <a:lvl8pPr marL="3200400" marR="0" lvl="7" indent="0" algn="ctr" rtl="0">
              <a:spcBef>
                <a:spcPts val="360"/>
              </a:spcBef>
              <a:spcAft>
                <a:spcPts val="0"/>
              </a:spcAft>
              <a:buClr>
                <a:schemeClr val="accent3"/>
              </a:buClr>
              <a:buSzPts val="1800"/>
              <a:buFont typeface="Noto Sans Symbols"/>
              <a:buNone/>
              <a:defRPr sz="1800" b="0" i="0" u="none" strike="noStrike" cap="none">
                <a:solidFill>
                  <a:schemeClr val="lt1"/>
                </a:solidFill>
                <a:latin typeface="Questrial"/>
                <a:ea typeface="Questrial"/>
                <a:cs typeface="Questrial"/>
                <a:sym typeface="Questrial"/>
              </a:defRPr>
            </a:lvl8pPr>
            <a:lvl9pPr marL="3657600" marR="0" lvl="8" indent="0" algn="ctr" rtl="0">
              <a:spcBef>
                <a:spcPts val="360"/>
              </a:spcBef>
              <a:spcAft>
                <a:spcPts val="0"/>
              </a:spcAft>
              <a:buClr>
                <a:schemeClr val="accent4"/>
              </a:buClr>
              <a:buSzPts val="1800"/>
              <a:buFont typeface="Noto Sans Symbols"/>
              <a:buNone/>
              <a:defRPr sz="1800" b="0" i="0" u="none" strike="noStrike" cap="none">
                <a:solidFill>
                  <a:schemeClr val="lt1"/>
                </a:solidFill>
                <a:latin typeface="Questrial"/>
                <a:ea typeface="Questrial"/>
                <a:cs typeface="Questrial"/>
                <a:sym typeface="Questrial"/>
              </a:defRPr>
            </a:lvl9pPr>
          </a:lstStyle>
          <a:p>
            <a:endParaRPr/>
          </a:p>
        </p:txBody>
      </p:sp>
      <p:sp>
        <p:nvSpPr>
          <p:cNvPr id="20" name="Google Shape;20;p2"/>
          <p:cNvSpPr txBox="1">
            <a:spLocks noGrp="1"/>
          </p:cNvSpPr>
          <p:nvPr>
            <p:ph type="dt" idx="10"/>
          </p:nvPr>
        </p:nvSpPr>
        <p:spPr>
          <a:xfrm>
            <a:off x="76200" y="6068699"/>
            <a:ext cx="2057400" cy="685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2000" b="0" i="0" u="none" strike="noStrike" cap="none">
                <a:solidFill>
                  <a:srgbClr val="FFFFFF"/>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21" name="Google Shape;21;p2"/>
          <p:cNvSpPr txBox="1">
            <a:spLocks noGrp="1"/>
          </p:cNvSpPr>
          <p:nvPr>
            <p:ph type="ftr" idx="11"/>
          </p:nvPr>
        </p:nvSpPr>
        <p:spPr>
          <a:xfrm>
            <a:off x="2085393" y="236538"/>
            <a:ext cx="58674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400" b="0" i="0" u="none" strike="noStrike" cap="none">
                <a:solidFill>
                  <a:schemeClr val="lt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22" name="Google Shape;22;p2"/>
          <p:cNvSpPr txBox="1">
            <a:spLocks noGrp="1"/>
          </p:cNvSpPr>
          <p:nvPr>
            <p:ph type="sldNum" idx="12"/>
          </p:nvPr>
        </p:nvSpPr>
        <p:spPr>
          <a:xfrm>
            <a:off x="8001000" y="228600"/>
            <a:ext cx="838200" cy="3810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400" b="1" i="0" u="none" strike="noStrike" cap="none">
                <a:solidFill>
                  <a:schemeClr val="lt2"/>
                </a:solidFill>
                <a:latin typeface="Questrial"/>
                <a:ea typeface="Questrial"/>
                <a:cs typeface="Questrial"/>
                <a:sym typeface="Questrial"/>
              </a:defRPr>
            </a:lvl1pPr>
            <a:lvl2pPr marL="0" marR="0" lvl="1" indent="0" algn="ctr" rtl="0">
              <a:spcBef>
                <a:spcPts val="0"/>
              </a:spcBef>
              <a:buNone/>
              <a:defRPr sz="1400" b="1" i="0" u="none" strike="noStrike" cap="none">
                <a:solidFill>
                  <a:schemeClr val="lt2"/>
                </a:solidFill>
                <a:latin typeface="Questrial"/>
                <a:ea typeface="Questrial"/>
                <a:cs typeface="Questrial"/>
                <a:sym typeface="Questrial"/>
              </a:defRPr>
            </a:lvl2pPr>
            <a:lvl3pPr marL="0" marR="0" lvl="2" indent="0" algn="ctr" rtl="0">
              <a:spcBef>
                <a:spcPts val="0"/>
              </a:spcBef>
              <a:buNone/>
              <a:defRPr sz="1400" b="1" i="0" u="none" strike="noStrike" cap="none">
                <a:solidFill>
                  <a:schemeClr val="lt2"/>
                </a:solidFill>
                <a:latin typeface="Questrial"/>
                <a:ea typeface="Questrial"/>
                <a:cs typeface="Questrial"/>
                <a:sym typeface="Questrial"/>
              </a:defRPr>
            </a:lvl3pPr>
            <a:lvl4pPr marL="0" marR="0" lvl="3" indent="0" algn="ctr" rtl="0">
              <a:spcBef>
                <a:spcPts val="0"/>
              </a:spcBef>
              <a:buNone/>
              <a:defRPr sz="1400" b="1" i="0" u="none" strike="noStrike" cap="none">
                <a:solidFill>
                  <a:schemeClr val="lt2"/>
                </a:solidFill>
                <a:latin typeface="Questrial"/>
                <a:ea typeface="Questrial"/>
                <a:cs typeface="Questrial"/>
                <a:sym typeface="Questrial"/>
              </a:defRPr>
            </a:lvl4pPr>
            <a:lvl5pPr marL="0" marR="0" lvl="4" indent="0" algn="ctr" rtl="0">
              <a:spcBef>
                <a:spcPts val="0"/>
              </a:spcBef>
              <a:buNone/>
              <a:defRPr sz="1400" b="1" i="0" u="none" strike="noStrike" cap="none">
                <a:solidFill>
                  <a:schemeClr val="lt2"/>
                </a:solidFill>
                <a:latin typeface="Questrial"/>
                <a:ea typeface="Questrial"/>
                <a:cs typeface="Questrial"/>
                <a:sym typeface="Questrial"/>
              </a:defRPr>
            </a:lvl5pPr>
            <a:lvl6pPr marL="0" marR="0" lvl="5" indent="0" algn="ctr" rtl="0">
              <a:spcBef>
                <a:spcPts val="0"/>
              </a:spcBef>
              <a:buNone/>
              <a:defRPr sz="1400" b="1" i="0" u="none" strike="noStrike" cap="none">
                <a:solidFill>
                  <a:schemeClr val="lt2"/>
                </a:solidFill>
                <a:latin typeface="Questrial"/>
                <a:ea typeface="Questrial"/>
                <a:cs typeface="Questrial"/>
                <a:sym typeface="Questrial"/>
              </a:defRPr>
            </a:lvl6pPr>
            <a:lvl7pPr marL="0" marR="0" lvl="6" indent="0" algn="ctr" rtl="0">
              <a:spcBef>
                <a:spcPts val="0"/>
              </a:spcBef>
              <a:buNone/>
              <a:defRPr sz="1400" b="1" i="0" u="none" strike="noStrike" cap="none">
                <a:solidFill>
                  <a:schemeClr val="lt2"/>
                </a:solidFill>
                <a:latin typeface="Questrial"/>
                <a:ea typeface="Questrial"/>
                <a:cs typeface="Questrial"/>
                <a:sym typeface="Questrial"/>
              </a:defRPr>
            </a:lvl7pPr>
            <a:lvl8pPr marL="0" marR="0" lvl="7" indent="0" algn="ctr" rtl="0">
              <a:spcBef>
                <a:spcPts val="0"/>
              </a:spcBef>
              <a:buNone/>
              <a:defRPr sz="1400" b="1" i="0" u="none" strike="noStrike" cap="none">
                <a:solidFill>
                  <a:schemeClr val="lt2"/>
                </a:solidFill>
                <a:latin typeface="Questrial"/>
                <a:ea typeface="Questrial"/>
                <a:cs typeface="Questrial"/>
                <a:sym typeface="Questrial"/>
              </a:defRPr>
            </a:lvl8pPr>
            <a:lvl9pPr marL="0" marR="0" lvl="8" indent="0" algn="ctr" rtl="0">
              <a:spcBef>
                <a:spcPts val="0"/>
              </a:spcBef>
              <a:buNone/>
              <a:defRPr sz="1400" b="1" i="0" u="none" strike="noStrike" cap="none">
                <a:solidFill>
                  <a:schemeClr val="lt2"/>
                </a:solidFill>
                <a:latin typeface="Questrial"/>
                <a:ea typeface="Questrial"/>
                <a:cs typeface="Questrial"/>
                <a:sym typeface="Questria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bg>
      <p:bgPr>
        <a:blipFill rotWithShape="1">
          <a:blip r:embed="rId2">
            <a:alphaModFix/>
          </a:blip>
          <a:tile tx="0" ty="0" sx="100000" sy="100000" flip="none" algn="tl"/>
        </a:blipFill>
        <a:effectLst/>
      </p:bgPr>
    </p:bg>
    <p:spTree>
      <p:nvGrpSpPr>
        <p:cNvPr id="1" name="Shape 88"/>
        <p:cNvGrpSpPr/>
        <p:nvPr/>
      </p:nvGrpSpPr>
      <p:grpSpPr>
        <a:xfrm>
          <a:off x="0" y="0"/>
          <a:ext cx="0" cy="0"/>
          <a:chOff x="0" y="0"/>
          <a:chExt cx="0" cy="0"/>
        </a:xfrm>
      </p:grpSpPr>
      <p:sp>
        <p:nvSpPr>
          <p:cNvPr id="89" name="Google Shape;89;p12"/>
          <p:cNvSpPr txBox="1">
            <a:spLocks noGrp="1"/>
          </p:cNvSpPr>
          <p:nvPr>
            <p:ph type="body" idx="1"/>
          </p:nvPr>
        </p:nvSpPr>
        <p:spPr>
          <a:xfrm>
            <a:off x="1600200" y="5486400"/>
            <a:ext cx="7315200" cy="685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700"/>
              </a:spcBef>
              <a:spcAft>
                <a:spcPts val="0"/>
              </a:spcAft>
              <a:buClr>
                <a:schemeClr val="accent2"/>
              </a:buClr>
              <a:buSzPts val="1740"/>
              <a:buFont typeface="Noto Sans Symbols"/>
              <a:buNone/>
              <a:defRPr sz="1700" b="0" i="0" u="none" strike="noStrike" cap="none">
                <a:solidFill>
                  <a:schemeClr val="dk1"/>
                </a:solidFill>
                <a:latin typeface="Questrial"/>
                <a:ea typeface="Questrial"/>
                <a:cs typeface="Questrial"/>
                <a:sym typeface="Questrial"/>
              </a:defRPr>
            </a:lvl1pPr>
            <a:lvl2pPr marL="914400" marR="0" lvl="1" indent="-228600" algn="l" rtl="0">
              <a:spcBef>
                <a:spcPts val="550"/>
              </a:spcBef>
              <a:spcAft>
                <a:spcPts val="0"/>
              </a:spcAft>
              <a:buClr>
                <a:schemeClr val="accent1"/>
              </a:buClr>
              <a:buSzPts val="1820"/>
              <a:buFont typeface="Noto Sans Symbols"/>
              <a:buNone/>
              <a:defRPr sz="1200" b="0" i="0" u="none" strike="noStrike" cap="none">
                <a:solidFill>
                  <a:schemeClr val="dk1"/>
                </a:solidFill>
                <a:latin typeface="Questrial"/>
                <a:ea typeface="Questrial"/>
                <a:cs typeface="Questrial"/>
                <a:sym typeface="Questrial"/>
              </a:defRPr>
            </a:lvl2pPr>
            <a:lvl3pPr marL="1371600" marR="0" lvl="2" indent="-228600" algn="l" rtl="0">
              <a:spcBef>
                <a:spcPts val="500"/>
              </a:spcBef>
              <a:spcAft>
                <a:spcPts val="0"/>
              </a:spcAft>
              <a:buClr>
                <a:schemeClr val="accent2"/>
              </a:buClr>
              <a:buSzPts val="1725"/>
              <a:buFont typeface="Noto Sans Symbols"/>
              <a:buNone/>
              <a:defRPr sz="1000" b="0" i="0" u="none" strike="noStrike" cap="none">
                <a:solidFill>
                  <a:schemeClr val="dk1"/>
                </a:solidFill>
                <a:latin typeface="Questrial"/>
                <a:ea typeface="Questrial"/>
                <a:cs typeface="Questrial"/>
                <a:sym typeface="Questrial"/>
              </a:defRPr>
            </a:lvl3pPr>
            <a:lvl4pPr marL="1828800" marR="0" lvl="3" indent="-228600" algn="l" rtl="0">
              <a:spcBef>
                <a:spcPts val="400"/>
              </a:spcBef>
              <a:spcAft>
                <a:spcPts val="0"/>
              </a:spcAft>
              <a:buClr>
                <a:schemeClr val="accent3"/>
              </a:buClr>
              <a:buSzPts val="1500"/>
              <a:buFont typeface="Noto Sans Symbols"/>
              <a:buNone/>
              <a:defRPr sz="900" b="0" i="0" u="none" strike="noStrike" cap="none">
                <a:solidFill>
                  <a:schemeClr val="dk1"/>
                </a:solidFill>
                <a:latin typeface="Questrial"/>
                <a:ea typeface="Questrial"/>
                <a:cs typeface="Questrial"/>
                <a:sym typeface="Questrial"/>
              </a:defRPr>
            </a:lvl4pPr>
            <a:lvl5pPr marL="2286000" marR="0" lvl="4" indent="-228600" algn="l" rtl="0">
              <a:spcBef>
                <a:spcPts val="400"/>
              </a:spcBef>
              <a:spcAft>
                <a:spcPts val="0"/>
              </a:spcAft>
              <a:buClr>
                <a:schemeClr val="accent4"/>
              </a:buClr>
              <a:buSzPts val="1300"/>
              <a:buFont typeface="Noto Sans Symbols"/>
              <a:buNone/>
              <a:defRPr sz="900" b="0" i="0" u="none" strike="noStrike" cap="none">
                <a:solidFill>
                  <a:schemeClr val="dk1"/>
                </a:solidFill>
                <a:latin typeface="Questrial"/>
                <a:ea typeface="Questrial"/>
                <a:cs typeface="Questrial"/>
                <a:sym typeface="Quest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Questrial"/>
                <a:ea typeface="Questrial"/>
                <a:cs typeface="Questrial"/>
                <a:sym typeface="Questrial"/>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dk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dk1"/>
                </a:solidFill>
                <a:latin typeface="Questrial"/>
                <a:ea typeface="Questrial"/>
                <a:cs typeface="Questrial"/>
                <a:sym typeface="Questrial"/>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dk1"/>
                </a:solidFill>
                <a:latin typeface="Questrial"/>
                <a:ea typeface="Questrial"/>
                <a:cs typeface="Questrial"/>
                <a:sym typeface="Questrial"/>
              </a:defRPr>
            </a:lvl9pPr>
          </a:lstStyle>
          <a:p>
            <a:endParaRPr/>
          </a:p>
        </p:txBody>
      </p:sp>
      <p:sp>
        <p:nvSpPr>
          <p:cNvPr id="90" name="Google Shape;90;p12"/>
          <p:cNvSpPr/>
          <p:nvPr/>
        </p:nvSpPr>
        <p:spPr>
          <a:xfrm>
            <a:off x="-9144" y="4572000"/>
            <a:ext cx="9144000" cy="88696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Questrial"/>
              <a:ea typeface="Questrial"/>
              <a:cs typeface="Questrial"/>
              <a:sym typeface="Questrial"/>
            </a:endParaRPr>
          </a:p>
        </p:txBody>
      </p:sp>
      <p:sp>
        <p:nvSpPr>
          <p:cNvPr id="91" name="Google Shape;91;p12"/>
          <p:cNvSpPr/>
          <p:nvPr/>
        </p:nvSpPr>
        <p:spPr>
          <a:xfrm>
            <a:off x="-9144" y="4663440"/>
            <a:ext cx="1463040" cy="713232"/>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Questrial"/>
              <a:ea typeface="Questrial"/>
              <a:cs typeface="Questrial"/>
              <a:sym typeface="Questrial"/>
            </a:endParaRPr>
          </a:p>
        </p:txBody>
      </p:sp>
      <p:sp>
        <p:nvSpPr>
          <p:cNvPr id="92" name="Google Shape;92;p12"/>
          <p:cNvSpPr/>
          <p:nvPr/>
        </p:nvSpPr>
        <p:spPr>
          <a:xfrm>
            <a:off x="1545336" y="4654296"/>
            <a:ext cx="7598664" cy="7132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Questrial"/>
              <a:ea typeface="Questrial"/>
              <a:cs typeface="Questrial"/>
              <a:sym typeface="Questrial"/>
            </a:endParaRPr>
          </a:p>
        </p:txBody>
      </p:sp>
      <p:sp>
        <p:nvSpPr>
          <p:cNvPr id="93" name="Google Shape;93;p12"/>
          <p:cNvSpPr txBox="1">
            <a:spLocks noGrp="1"/>
          </p:cNvSpPr>
          <p:nvPr>
            <p:ph type="title"/>
          </p:nvPr>
        </p:nvSpPr>
        <p:spPr>
          <a:xfrm>
            <a:off x="1600200" y="4648200"/>
            <a:ext cx="7315200" cy="685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Clr>
                <a:srgbClr val="FFFFFF"/>
              </a:buClr>
              <a:buSzPts val="1400"/>
              <a:buFont typeface="Questrial"/>
              <a:buNone/>
              <a:defRPr sz="2800" b="0" i="0" u="none" strike="noStrike" cap="none">
                <a:solidFill>
                  <a:srgbClr val="FFFFFF"/>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94" name="Google Shape;94;p12"/>
          <p:cNvSpPr/>
          <p:nvPr/>
        </p:nvSpPr>
        <p:spPr>
          <a:xfrm>
            <a:off x="1447800" y="0"/>
            <a:ext cx="100584" cy="6867144"/>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Questrial"/>
              <a:ea typeface="Questrial"/>
              <a:cs typeface="Questrial"/>
              <a:sym typeface="Questrial"/>
            </a:endParaRPr>
          </a:p>
        </p:txBody>
      </p:sp>
      <p:sp>
        <p:nvSpPr>
          <p:cNvPr id="95" name="Google Shape;95;p12"/>
          <p:cNvSpPr txBox="1">
            <a:spLocks noGrp="1"/>
          </p:cNvSpPr>
          <p:nvPr>
            <p:ph type="dt" idx="10"/>
          </p:nvPr>
        </p:nvSpPr>
        <p:spPr>
          <a:xfrm>
            <a:off x="62484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400">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96" name="Google Shape;96;p12"/>
          <p:cNvSpPr txBox="1">
            <a:spLocks noGrp="1"/>
          </p:cNvSpPr>
          <p:nvPr>
            <p:ph type="sldNum" idx="12"/>
          </p:nvPr>
        </p:nvSpPr>
        <p:spPr>
          <a:xfrm>
            <a:off x="0" y="4667249"/>
            <a:ext cx="1447800" cy="663578"/>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2800" b="1">
                <a:solidFill>
                  <a:srgbClr val="FFFFFF"/>
                </a:solidFill>
                <a:latin typeface="Questrial"/>
                <a:ea typeface="Questrial"/>
                <a:cs typeface="Questrial"/>
                <a:sym typeface="Questrial"/>
              </a:defRPr>
            </a:lvl1pPr>
            <a:lvl2pPr marL="0" marR="0" lvl="1" indent="0" algn="ctr" rtl="0">
              <a:spcBef>
                <a:spcPts val="0"/>
              </a:spcBef>
              <a:buNone/>
              <a:defRPr sz="2800" b="1">
                <a:solidFill>
                  <a:srgbClr val="FFFFFF"/>
                </a:solidFill>
                <a:latin typeface="Questrial"/>
                <a:ea typeface="Questrial"/>
                <a:cs typeface="Questrial"/>
                <a:sym typeface="Questrial"/>
              </a:defRPr>
            </a:lvl2pPr>
            <a:lvl3pPr marL="0" marR="0" lvl="2" indent="0" algn="ctr" rtl="0">
              <a:spcBef>
                <a:spcPts val="0"/>
              </a:spcBef>
              <a:buNone/>
              <a:defRPr sz="2800" b="1">
                <a:solidFill>
                  <a:srgbClr val="FFFFFF"/>
                </a:solidFill>
                <a:latin typeface="Questrial"/>
                <a:ea typeface="Questrial"/>
                <a:cs typeface="Questrial"/>
                <a:sym typeface="Questrial"/>
              </a:defRPr>
            </a:lvl3pPr>
            <a:lvl4pPr marL="0" marR="0" lvl="3" indent="0" algn="ctr" rtl="0">
              <a:spcBef>
                <a:spcPts val="0"/>
              </a:spcBef>
              <a:buNone/>
              <a:defRPr sz="2800" b="1">
                <a:solidFill>
                  <a:srgbClr val="FFFFFF"/>
                </a:solidFill>
                <a:latin typeface="Questrial"/>
                <a:ea typeface="Questrial"/>
                <a:cs typeface="Questrial"/>
                <a:sym typeface="Questrial"/>
              </a:defRPr>
            </a:lvl4pPr>
            <a:lvl5pPr marL="0" marR="0" lvl="4" indent="0" algn="ctr" rtl="0">
              <a:spcBef>
                <a:spcPts val="0"/>
              </a:spcBef>
              <a:buNone/>
              <a:defRPr sz="2800" b="1">
                <a:solidFill>
                  <a:srgbClr val="FFFFFF"/>
                </a:solidFill>
                <a:latin typeface="Questrial"/>
                <a:ea typeface="Questrial"/>
                <a:cs typeface="Questrial"/>
                <a:sym typeface="Questrial"/>
              </a:defRPr>
            </a:lvl5pPr>
            <a:lvl6pPr marL="0" marR="0" lvl="5" indent="0" algn="ctr" rtl="0">
              <a:spcBef>
                <a:spcPts val="0"/>
              </a:spcBef>
              <a:buNone/>
              <a:defRPr sz="2800" b="1">
                <a:solidFill>
                  <a:srgbClr val="FFFFFF"/>
                </a:solidFill>
                <a:latin typeface="Questrial"/>
                <a:ea typeface="Questrial"/>
                <a:cs typeface="Questrial"/>
                <a:sym typeface="Questrial"/>
              </a:defRPr>
            </a:lvl6pPr>
            <a:lvl7pPr marL="0" marR="0" lvl="6" indent="0" algn="ctr" rtl="0">
              <a:spcBef>
                <a:spcPts val="0"/>
              </a:spcBef>
              <a:buNone/>
              <a:defRPr sz="2800" b="1">
                <a:solidFill>
                  <a:srgbClr val="FFFFFF"/>
                </a:solidFill>
                <a:latin typeface="Questrial"/>
                <a:ea typeface="Questrial"/>
                <a:cs typeface="Questrial"/>
                <a:sym typeface="Questrial"/>
              </a:defRPr>
            </a:lvl7pPr>
            <a:lvl8pPr marL="0" marR="0" lvl="7" indent="0" algn="ctr" rtl="0">
              <a:spcBef>
                <a:spcPts val="0"/>
              </a:spcBef>
              <a:buNone/>
              <a:defRPr sz="2800" b="1">
                <a:solidFill>
                  <a:srgbClr val="FFFFFF"/>
                </a:solidFill>
                <a:latin typeface="Questrial"/>
                <a:ea typeface="Questrial"/>
                <a:cs typeface="Questrial"/>
                <a:sym typeface="Questrial"/>
              </a:defRPr>
            </a:lvl8pPr>
            <a:lvl9pPr marL="0" marR="0" lvl="8" indent="0" algn="ctr" rtl="0">
              <a:spcBef>
                <a:spcPts val="0"/>
              </a:spcBef>
              <a:buNone/>
              <a:defRPr sz="2800" b="1">
                <a:solidFill>
                  <a:srgbClr val="FFFFFF"/>
                </a:solidFill>
                <a:latin typeface="Questrial"/>
                <a:ea typeface="Questrial"/>
                <a:cs typeface="Questrial"/>
                <a:sym typeface="Questrial"/>
              </a:defRPr>
            </a:lvl9pPr>
          </a:lstStyle>
          <a:p>
            <a:pPr marL="0" lvl="0" indent="0" algn="ctr" rtl="0">
              <a:spcBef>
                <a:spcPts val="0"/>
              </a:spcBef>
              <a:spcAft>
                <a:spcPts val="0"/>
              </a:spcAft>
              <a:buNone/>
            </a:pPr>
            <a:fld id="{00000000-1234-1234-1234-123412341234}" type="slidenum">
              <a:rPr lang="en-US"/>
              <a:t>‹#›</a:t>
            </a:fld>
            <a:endParaRPr/>
          </a:p>
        </p:txBody>
      </p:sp>
      <p:sp>
        <p:nvSpPr>
          <p:cNvPr id="97" name="Google Shape;97;p12"/>
          <p:cNvSpPr txBox="1">
            <a:spLocks noGrp="1"/>
          </p:cNvSpPr>
          <p:nvPr>
            <p:ph type="ftr" idx="11"/>
          </p:nvPr>
        </p:nvSpPr>
        <p:spPr>
          <a:xfrm>
            <a:off x="1600200" y="6248206"/>
            <a:ext cx="45720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400">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98" name="Google Shape;98;p12"/>
          <p:cNvSpPr>
            <a:spLocks noGrp="1"/>
          </p:cNvSpPr>
          <p:nvPr>
            <p:ph type="pic" idx="2"/>
          </p:nvPr>
        </p:nvSpPr>
        <p:spPr>
          <a:xfrm>
            <a:off x="1560576" y="0"/>
            <a:ext cx="7583424" cy="4568952"/>
          </a:xfrm>
          <a:prstGeom prst="rect">
            <a:avLst/>
          </a:prstGeom>
          <a:solidFill>
            <a:srgbClr val="CFCFD9"/>
          </a:solidFill>
          <a:ln>
            <a:noFill/>
          </a:ln>
        </p:spPr>
        <p:txBody>
          <a:bodyPr spcFirstLastPara="1" wrap="square" lIns="91425" tIns="91425" rIns="91425" bIns="91425" anchor="t" anchorCtr="0">
            <a:noAutofit/>
          </a:bodyPr>
          <a:lstStyle>
            <a:lvl1pPr marL="0" marR="0" lvl="0" indent="0" algn="l" rtl="0">
              <a:spcBef>
                <a:spcPts val="700"/>
              </a:spcBef>
              <a:spcAft>
                <a:spcPts val="0"/>
              </a:spcAft>
              <a:buClr>
                <a:schemeClr val="accent2"/>
              </a:buClr>
              <a:buSzPts val="1400"/>
              <a:buFont typeface="Noto Sans Symbols"/>
              <a:buNone/>
              <a:defRPr sz="3200" b="0" i="0" u="none" strike="noStrike" cap="none">
                <a:solidFill>
                  <a:schemeClr val="dk1"/>
                </a:solidFill>
                <a:latin typeface="Questrial"/>
                <a:ea typeface="Questrial"/>
                <a:cs typeface="Questrial"/>
                <a:sym typeface="Questrial"/>
              </a:defRPr>
            </a:lvl1pPr>
            <a:lvl2pPr marL="640080" marR="0" lvl="1" indent="-284480" algn="l" rtl="0">
              <a:spcBef>
                <a:spcPts val="550"/>
              </a:spcBef>
              <a:spcAft>
                <a:spcPts val="0"/>
              </a:spcAft>
              <a:buClr>
                <a:schemeClr val="accent1"/>
              </a:buClr>
              <a:buSzPts val="1820"/>
              <a:buFont typeface="Noto Sans Symbols"/>
              <a:buChar char="⬜"/>
              <a:defRPr sz="2600" b="0" i="0" u="none" strike="noStrike" cap="none">
                <a:solidFill>
                  <a:schemeClr val="dk1"/>
                </a:solidFill>
                <a:latin typeface="Questrial"/>
                <a:ea typeface="Questrial"/>
                <a:cs typeface="Questrial"/>
                <a:sym typeface="Questrial"/>
              </a:defRPr>
            </a:lvl2pPr>
            <a:lvl3pPr marL="914400" marR="0" lvl="2" indent="-228600" algn="l" rtl="0">
              <a:spcBef>
                <a:spcPts val="500"/>
              </a:spcBef>
              <a:spcAft>
                <a:spcPts val="0"/>
              </a:spcAft>
              <a:buClr>
                <a:schemeClr val="accent2"/>
              </a:buClr>
              <a:buSzPts val="1725"/>
              <a:buFont typeface="Noto Sans Symbols"/>
              <a:buChar char="■"/>
              <a:defRPr sz="2300" b="0" i="0" u="none" strike="noStrike" cap="none">
                <a:solidFill>
                  <a:schemeClr val="dk1"/>
                </a:solidFill>
                <a:latin typeface="Questrial"/>
                <a:ea typeface="Questrial"/>
                <a:cs typeface="Questrial"/>
                <a:sym typeface="Questrial"/>
              </a:defRPr>
            </a:lvl3pPr>
            <a:lvl4pPr marL="1371600" marR="0" lvl="3" indent="-228600" algn="l" rtl="0">
              <a:spcBef>
                <a:spcPts val="400"/>
              </a:spcBef>
              <a:spcAft>
                <a:spcPts val="0"/>
              </a:spcAft>
              <a:buClr>
                <a:schemeClr val="accent3"/>
              </a:buClr>
              <a:buSzPts val="1500"/>
              <a:buFont typeface="Noto Sans Symbols"/>
              <a:buChar char="■"/>
              <a:defRPr sz="2000" b="0" i="0" u="none" strike="noStrike" cap="none">
                <a:solidFill>
                  <a:schemeClr val="dk1"/>
                </a:solidFill>
                <a:latin typeface="Questrial"/>
                <a:ea typeface="Questrial"/>
                <a:cs typeface="Questrial"/>
                <a:sym typeface="Questrial"/>
              </a:defRPr>
            </a:lvl4pPr>
            <a:lvl5pPr marL="1828800" marR="0" lvl="4" indent="-228600" algn="l" rtl="0">
              <a:spcBef>
                <a:spcPts val="400"/>
              </a:spcBef>
              <a:spcAft>
                <a:spcPts val="0"/>
              </a:spcAft>
              <a:buClr>
                <a:schemeClr val="accent4"/>
              </a:buClr>
              <a:buSzPts val="1300"/>
              <a:buFont typeface="Noto Sans Symbols"/>
              <a:buChar char="■"/>
              <a:defRPr sz="2000" b="0" i="0" u="none" strike="noStrike" cap="none">
                <a:solidFill>
                  <a:schemeClr val="dk1"/>
                </a:solidFill>
                <a:latin typeface="Questrial"/>
                <a:ea typeface="Questrial"/>
                <a:cs typeface="Questrial"/>
                <a:sym typeface="Questrial"/>
              </a:defRPr>
            </a:lvl5pPr>
            <a:lvl6pPr marL="2103120" marR="0" lvl="5" indent="-236220" algn="l" rtl="0">
              <a:spcBef>
                <a:spcPts val="360"/>
              </a:spcBef>
              <a:spcAft>
                <a:spcPts val="0"/>
              </a:spcAft>
              <a:buClr>
                <a:schemeClr val="accent1"/>
              </a:buClr>
              <a:buSzPts val="1800"/>
              <a:buFont typeface="Noto Sans Symbols"/>
              <a:buChar char="▪"/>
              <a:defRPr sz="1800" b="0" i="0" u="none" strike="noStrike" cap="none">
                <a:solidFill>
                  <a:schemeClr val="dk1"/>
                </a:solidFill>
                <a:latin typeface="Questrial"/>
                <a:ea typeface="Questrial"/>
                <a:cs typeface="Questrial"/>
                <a:sym typeface="Questrial"/>
              </a:defRPr>
            </a:lvl6pPr>
            <a:lvl7pPr marL="2377440" marR="0" lvl="6" indent="-231139" algn="l" rtl="0">
              <a:spcBef>
                <a:spcPts val="360"/>
              </a:spcBef>
              <a:spcAft>
                <a:spcPts val="0"/>
              </a:spcAft>
              <a:buClr>
                <a:schemeClr val="accent2"/>
              </a:buClr>
              <a:buSzPts val="1800"/>
              <a:buFont typeface="Noto Sans Symbols"/>
              <a:buChar char="▪"/>
              <a:defRPr sz="1800" b="0" i="0" u="none" strike="noStrike" cap="none">
                <a:solidFill>
                  <a:schemeClr val="dk1"/>
                </a:solidFill>
                <a:latin typeface="Questrial"/>
                <a:ea typeface="Questrial"/>
                <a:cs typeface="Questrial"/>
                <a:sym typeface="Questrial"/>
              </a:defRPr>
            </a:lvl7pPr>
            <a:lvl8pPr marL="2651760" marR="0" lvl="7" indent="-238760" algn="l" rtl="0">
              <a:spcBef>
                <a:spcPts val="360"/>
              </a:spcBef>
              <a:spcAft>
                <a:spcPts val="0"/>
              </a:spcAft>
              <a:buClr>
                <a:schemeClr val="accent3"/>
              </a:buClr>
              <a:buSzPts val="1800"/>
              <a:buFont typeface="Noto Sans Symbols"/>
              <a:buChar char="▪"/>
              <a:defRPr sz="1800" b="0" i="0" u="none" strike="noStrike" cap="none">
                <a:solidFill>
                  <a:schemeClr val="dk1"/>
                </a:solidFill>
                <a:latin typeface="Questrial"/>
                <a:ea typeface="Questrial"/>
                <a:cs typeface="Questrial"/>
                <a:sym typeface="Questrial"/>
              </a:defRPr>
            </a:lvl8pPr>
            <a:lvl9pPr marL="2926080" marR="0" lvl="8" indent="-233679" algn="l" rtl="0">
              <a:spcBef>
                <a:spcPts val="360"/>
              </a:spcBef>
              <a:spcAft>
                <a:spcPts val="0"/>
              </a:spcAft>
              <a:buClr>
                <a:schemeClr val="accent4"/>
              </a:buClr>
              <a:buSzPts val="1800"/>
              <a:buFont typeface="Noto Sans Symbols"/>
              <a:buChar char="▪"/>
              <a:defRPr sz="1800" b="0" i="0" u="none" strike="noStrike" cap="none">
                <a:solidFill>
                  <a:schemeClr val="dk1"/>
                </a:solidFill>
                <a:latin typeface="Questrial"/>
                <a:ea typeface="Questrial"/>
                <a:cs typeface="Questrial"/>
                <a:sym typeface="Quest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9"/>
        <p:cNvGrpSpPr/>
        <p:nvPr/>
      </p:nvGrpSpPr>
      <p:grpSpPr>
        <a:xfrm>
          <a:off x="0" y="0"/>
          <a:ext cx="0" cy="0"/>
          <a:chOff x="0" y="0"/>
          <a:chExt cx="0" cy="0"/>
        </a:xfrm>
      </p:grpSpPr>
      <p:sp>
        <p:nvSpPr>
          <p:cNvPr id="100" name="Google Shape;100;p13"/>
          <p:cNvSpPr txBox="1">
            <a:spLocks noGrp="1"/>
          </p:cNvSpPr>
          <p:nvPr>
            <p:ph type="title"/>
          </p:nvPr>
        </p:nvSpPr>
        <p:spPr>
          <a:xfrm>
            <a:off x="609600" y="228600"/>
            <a:ext cx="8153400" cy="9906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Clr>
                <a:schemeClr val="dk2"/>
              </a:buClr>
              <a:buSzPts val="1400"/>
              <a:buFont typeface="Questrial"/>
              <a:buNone/>
              <a:defRPr sz="4400" b="0" i="0" u="none" strike="noStrike" cap="none">
                <a:solidFill>
                  <a:schemeClr val="dk2"/>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01" name="Google Shape;101;p13"/>
          <p:cNvSpPr txBox="1">
            <a:spLocks noGrp="1"/>
          </p:cNvSpPr>
          <p:nvPr>
            <p:ph type="body" idx="1"/>
          </p:nvPr>
        </p:nvSpPr>
        <p:spPr>
          <a:xfrm rot="5400000">
            <a:off x="2426208" y="-213360"/>
            <a:ext cx="4526280" cy="8153400"/>
          </a:xfrm>
          <a:prstGeom prst="rect">
            <a:avLst/>
          </a:prstGeom>
          <a:noFill/>
          <a:ln>
            <a:noFill/>
          </a:ln>
        </p:spPr>
        <p:txBody>
          <a:bodyPr spcFirstLastPara="1" wrap="square" lIns="91425" tIns="91425" rIns="91425" bIns="91425" anchor="t" anchorCtr="0">
            <a:noAutofit/>
          </a:bodyPr>
          <a:lstStyle>
            <a:lvl1pPr marL="457200" marR="0" lvl="0" indent="-339090" algn="l" rtl="0">
              <a:spcBef>
                <a:spcPts val="700"/>
              </a:spcBef>
              <a:spcAft>
                <a:spcPts val="0"/>
              </a:spcAft>
              <a:buClr>
                <a:schemeClr val="accent2"/>
              </a:buClr>
              <a:buSzPts val="1740"/>
              <a:buFont typeface="Noto Sans Symbols"/>
              <a:buChar char="◻"/>
              <a:defRPr sz="2900" b="0" i="0" u="none" strike="noStrike" cap="none">
                <a:solidFill>
                  <a:schemeClr val="dk1"/>
                </a:solidFill>
                <a:latin typeface="Questrial"/>
                <a:ea typeface="Questrial"/>
                <a:cs typeface="Questrial"/>
                <a:sym typeface="Questrial"/>
              </a:defRPr>
            </a:lvl1pPr>
            <a:lvl2pPr marL="914400" marR="0" lvl="1" indent="-344169" algn="l" rtl="0">
              <a:spcBef>
                <a:spcPts val="550"/>
              </a:spcBef>
              <a:spcAft>
                <a:spcPts val="0"/>
              </a:spcAft>
              <a:buClr>
                <a:schemeClr val="accent1"/>
              </a:buClr>
              <a:buSzPts val="1820"/>
              <a:buFont typeface="Noto Sans Symbols"/>
              <a:buChar char="⬜"/>
              <a:defRPr sz="2600" b="0" i="0" u="none" strike="noStrike" cap="none">
                <a:solidFill>
                  <a:schemeClr val="dk1"/>
                </a:solidFill>
                <a:latin typeface="Questrial"/>
                <a:ea typeface="Questrial"/>
                <a:cs typeface="Questrial"/>
                <a:sym typeface="Questrial"/>
              </a:defRPr>
            </a:lvl2pPr>
            <a:lvl3pPr marL="1371600" marR="0" lvl="2" indent="-338137" algn="l" rtl="0">
              <a:spcBef>
                <a:spcPts val="500"/>
              </a:spcBef>
              <a:spcAft>
                <a:spcPts val="0"/>
              </a:spcAft>
              <a:buClr>
                <a:schemeClr val="accent2"/>
              </a:buClr>
              <a:buSzPts val="1725"/>
              <a:buFont typeface="Noto Sans Symbols"/>
              <a:buChar char="■"/>
              <a:defRPr sz="2300" b="0" i="0" u="none" strike="noStrike" cap="none">
                <a:solidFill>
                  <a:schemeClr val="dk1"/>
                </a:solidFill>
                <a:latin typeface="Questrial"/>
                <a:ea typeface="Questrial"/>
                <a:cs typeface="Questrial"/>
                <a:sym typeface="Questrial"/>
              </a:defRPr>
            </a:lvl3pPr>
            <a:lvl4pPr marL="1828800" marR="0" lvl="3"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Questrial"/>
                <a:ea typeface="Questrial"/>
                <a:cs typeface="Questrial"/>
                <a:sym typeface="Questrial"/>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dk1"/>
                </a:solidFill>
                <a:latin typeface="Questrial"/>
                <a:ea typeface="Questrial"/>
                <a:cs typeface="Questrial"/>
                <a:sym typeface="Quest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Questrial"/>
                <a:ea typeface="Questrial"/>
                <a:cs typeface="Questrial"/>
                <a:sym typeface="Questrial"/>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dk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dk1"/>
                </a:solidFill>
                <a:latin typeface="Questrial"/>
                <a:ea typeface="Questrial"/>
                <a:cs typeface="Questrial"/>
                <a:sym typeface="Questrial"/>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dk1"/>
                </a:solidFill>
                <a:latin typeface="Questrial"/>
                <a:ea typeface="Questrial"/>
                <a:cs typeface="Questrial"/>
                <a:sym typeface="Questrial"/>
              </a:defRPr>
            </a:lvl9pPr>
          </a:lstStyle>
          <a:p>
            <a:endParaRPr/>
          </a:p>
        </p:txBody>
      </p:sp>
      <p:sp>
        <p:nvSpPr>
          <p:cNvPr id="102" name="Google Shape;102;p13"/>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400">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03" name="Google Shape;103;p13"/>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400">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04" name="Google Shape;104;p13"/>
          <p:cNvSpPr txBox="1">
            <a:spLocks noGrp="1"/>
          </p:cNvSpPr>
          <p:nvPr>
            <p:ph type="sldNum" idx="12"/>
          </p:nvPr>
        </p:nvSpPr>
        <p:spPr>
          <a:xfrm>
            <a:off x="0" y="1272222"/>
            <a:ext cx="533400" cy="244476"/>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400" b="1">
                <a:solidFill>
                  <a:srgbClr val="FFFFFF"/>
                </a:solidFill>
                <a:latin typeface="Questrial"/>
                <a:ea typeface="Questrial"/>
                <a:cs typeface="Questrial"/>
                <a:sym typeface="Questrial"/>
              </a:defRPr>
            </a:lvl1pPr>
            <a:lvl2pPr marL="0" marR="0" lvl="1" indent="0" algn="ctr" rtl="0">
              <a:spcBef>
                <a:spcPts val="0"/>
              </a:spcBef>
              <a:buNone/>
              <a:defRPr sz="1400" b="1">
                <a:solidFill>
                  <a:srgbClr val="FFFFFF"/>
                </a:solidFill>
                <a:latin typeface="Questrial"/>
                <a:ea typeface="Questrial"/>
                <a:cs typeface="Questrial"/>
                <a:sym typeface="Questrial"/>
              </a:defRPr>
            </a:lvl2pPr>
            <a:lvl3pPr marL="0" marR="0" lvl="2" indent="0" algn="ctr" rtl="0">
              <a:spcBef>
                <a:spcPts val="0"/>
              </a:spcBef>
              <a:buNone/>
              <a:defRPr sz="1400" b="1">
                <a:solidFill>
                  <a:srgbClr val="FFFFFF"/>
                </a:solidFill>
                <a:latin typeface="Questrial"/>
                <a:ea typeface="Questrial"/>
                <a:cs typeface="Questrial"/>
                <a:sym typeface="Questrial"/>
              </a:defRPr>
            </a:lvl3pPr>
            <a:lvl4pPr marL="0" marR="0" lvl="3" indent="0" algn="ctr" rtl="0">
              <a:spcBef>
                <a:spcPts val="0"/>
              </a:spcBef>
              <a:buNone/>
              <a:defRPr sz="1400" b="1">
                <a:solidFill>
                  <a:srgbClr val="FFFFFF"/>
                </a:solidFill>
                <a:latin typeface="Questrial"/>
                <a:ea typeface="Questrial"/>
                <a:cs typeface="Questrial"/>
                <a:sym typeface="Questrial"/>
              </a:defRPr>
            </a:lvl4pPr>
            <a:lvl5pPr marL="0" marR="0" lvl="4" indent="0" algn="ctr" rtl="0">
              <a:spcBef>
                <a:spcPts val="0"/>
              </a:spcBef>
              <a:buNone/>
              <a:defRPr sz="1400" b="1">
                <a:solidFill>
                  <a:srgbClr val="FFFFFF"/>
                </a:solidFill>
                <a:latin typeface="Questrial"/>
                <a:ea typeface="Questrial"/>
                <a:cs typeface="Questrial"/>
                <a:sym typeface="Questrial"/>
              </a:defRPr>
            </a:lvl5pPr>
            <a:lvl6pPr marL="0" marR="0" lvl="5" indent="0" algn="ctr" rtl="0">
              <a:spcBef>
                <a:spcPts val="0"/>
              </a:spcBef>
              <a:buNone/>
              <a:defRPr sz="1400" b="1">
                <a:solidFill>
                  <a:srgbClr val="FFFFFF"/>
                </a:solidFill>
                <a:latin typeface="Questrial"/>
                <a:ea typeface="Questrial"/>
                <a:cs typeface="Questrial"/>
                <a:sym typeface="Questrial"/>
              </a:defRPr>
            </a:lvl6pPr>
            <a:lvl7pPr marL="0" marR="0" lvl="6" indent="0" algn="ctr" rtl="0">
              <a:spcBef>
                <a:spcPts val="0"/>
              </a:spcBef>
              <a:buNone/>
              <a:defRPr sz="1400" b="1">
                <a:solidFill>
                  <a:srgbClr val="FFFFFF"/>
                </a:solidFill>
                <a:latin typeface="Questrial"/>
                <a:ea typeface="Questrial"/>
                <a:cs typeface="Questrial"/>
                <a:sym typeface="Questrial"/>
              </a:defRPr>
            </a:lvl7pPr>
            <a:lvl8pPr marL="0" marR="0" lvl="7" indent="0" algn="ctr" rtl="0">
              <a:spcBef>
                <a:spcPts val="0"/>
              </a:spcBef>
              <a:buNone/>
              <a:defRPr sz="1400" b="1">
                <a:solidFill>
                  <a:srgbClr val="FFFFFF"/>
                </a:solidFill>
                <a:latin typeface="Questrial"/>
                <a:ea typeface="Questrial"/>
                <a:cs typeface="Questrial"/>
                <a:sym typeface="Questrial"/>
              </a:defRPr>
            </a:lvl8pPr>
            <a:lvl9pPr marL="0" marR="0" lvl="8" indent="0" algn="ctr" rtl="0">
              <a:spcBef>
                <a:spcPts val="0"/>
              </a:spcBef>
              <a:buNone/>
              <a:defRPr sz="1400" b="1">
                <a:solidFill>
                  <a:srgbClr val="FFFFFF"/>
                </a:solidFill>
                <a:latin typeface="Questrial"/>
                <a:ea typeface="Questrial"/>
                <a:cs typeface="Questrial"/>
                <a:sym typeface="Questria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bg>
      <p:bgPr>
        <a:solidFill>
          <a:schemeClr val="lt1"/>
        </a:solidFill>
        <a:effectLst/>
      </p:bgPr>
    </p:bg>
    <p:spTree>
      <p:nvGrpSpPr>
        <p:cNvPr id="1" name="Shape 105"/>
        <p:cNvGrpSpPr/>
        <p:nvPr/>
      </p:nvGrpSpPr>
      <p:grpSpPr>
        <a:xfrm>
          <a:off x="0" y="0"/>
          <a:ext cx="0" cy="0"/>
          <a:chOff x="0" y="0"/>
          <a:chExt cx="0" cy="0"/>
        </a:xfrm>
      </p:grpSpPr>
      <p:sp>
        <p:nvSpPr>
          <p:cNvPr id="106" name="Google Shape;106;p14"/>
          <p:cNvSpPr txBox="1">
            <a:spLocks noGrp="1"/>
          </p:cNvSpPr>
          <p:nvPr>
            <p:ph type="title"/>
          </p:nvPr>
        </p:nvSpPr>
        <p:spPr>
          <a:xfrm rot="5400000">
            <a:off x="4823619" y="2339181"/>
            <a:ext cx="5516563" cy="20574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Clr>
                <a:schemeClr val="dk2"/>
              </a:buClr>
              <a:buSzPts val="1400"/>
              <a:buFont typeface="Questrial"/>
              <a:buNone/>
              <a:defRPr sz="4400" b="0" i="0" u="none" strike="noStrike" cap="none">
                <a:solidFill>
                  <a:schemeClr val="dk2"/>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07" name="Google Shape;107;p14"/>
          <p:cNvSpPr txBox="1">
            <a:spLocks noGrp="1"/>
          </p:cNvSpPr>
          <p:nvPr>
            <p:ph type="body" idx="1"/>
          </p:nvPr>
        </p:nvSpPr>
        <p:spPr>
          <a:xfrm rot="5400000">
            <a:off x="480218" y="586582"/>
            <a:ext cx="5516564" cy="5562600"/>
          </a:xfrm>
          <a:prstGeom prst="rect">
            <a:avLst/>
          </a:prstGeom>
          <a:noFill/>
          <a:ln>
            <a:noFill/>
          </a:ln>
        </p:spPr>
        <p:txBody>
          <a:bodyPr spcFirstLastPara="1" wrap="square" lIns="91425" tIns="91425" rIns="91425" bIns="91425" anchor="t" anchorCtr="0">
            <a:noAutofit/>
          </a:bodyPr>
          <a:lstStyle>
            <a:lvl1pPr marL="457200" marR="0" lvl="0" indent="-339090" algn="l" rtl="0">
              <a:spcBef>
                <a:spcPts val="700"/>
              </a:spcBef>
              <a:spcAft>
                <a:spcPts val="0"/>
              </a:spcAft>
              <a:buClr>
                <a:schemeClr val="accent2"/>
              </a:buClr>
              <a:buSzPts val="1740"/>
              <a:buFont typeface="Noto Sans Symbols"/>
              <a:buChar char="◻"/>
              <a:defRPr sz="2900" b="0" i="0" u="none" strike="noStrike" cap="none">
                <a:solidFill>
                  <a:schemeClr val="dk1"/>
                </a:solidFill>
                <a:latin typeface="Questrial"/>
                <a:ea typeface="Questrial"/>
                <a:cs typeface="Questrial"/>
                <a:sym typeface="Questrial"/>
              </a:defRPr>
            </a:lvl1pPr>
            <a:lvl2pPr marL="914400" marR="0" lvl="1" indent="-344169" algn="l" rtl="0">
              <a:spcBef>
                <a:spcPts val="550"/>
              </a:spcBef>
              <a:spcAft>
                <a:spcPts val="0"/>
              </a:spcAft>
              <a:buClr>
                <a:schemeClr val="accent1"/>
              </a:buClr>
              <a:buSzPts val="1820"/>
              <a:buFont typeface="Noto Sans Symbols"/>
              <a:buChar char="⬜"/>
              <a:defRPr sz="2600" b="0" i="0" u="none" strike="noStrike" cap="none">
                <a:solidFill>
                  <a:schemeClr val="dk1"/>
                </a:solidFill>
                <a:latin typeface="Questrial"/>
                <a:ea typeface="Questrial"/>
                <a:cs typeface="Questrial"/>
                <a:sym typeface="Questrial"/>
              </a:defRPr>
            </a:lvl2pPr>
            <a:lvl3pPr marL="1371600" marR="0" lvl="2" indent="-338137" algn="l" rtl="0">
              <a:spcBef>
                <a:spcPts val="500"/>
              </a:spcBef>
              <a:spcAft>
                <a:spcPts val="0"/>
              </a:spcAft>
              <a:buClr>
                <a:schemeClr val="accent2"/>
              </a:buClr>
              <a:buSzPts val="1725"/>
              <a:buFont typeface="Noto Sans Symbols"/>
              <a:buChar char="■"/>
              <a:defRPr sz="2300" b="0" i="0" u="none" strike="noStrike" cap="none">
                <a:solidFill>
                  <a:schemeClr val="dk1"/>
                </a:solidFill>
                <a:latin typeface="Questrial"/>
                <a:ea typeface="Questrial"/>
                <a:cs typeface="Questrial"/>
                <a:sym typeface="Questrial"/>
              </a:defRPr>
            </a:lvl3pPr>
            <a:lvl4pPr marL="1828800" marR="0" lvl="3"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Questrial"/>
                <a:ea typeface="Questrial"/>
                <a:cs typeface="Questrial"/>
                <a:sym typeface="Questrial"/>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dk1"/>
                </a:solidFill>
                <a:latin typeface="Questrial"/>
                <a:ea typeface="Questrial"/>
                <a:cs typeface="Questrial"/>
                <a:sym typeface="Quest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Questrial"/>
                <a:ea typeface="Questrial"/>
                <a:cs typeface="Questrial"/>
                <a:sym typeface="Questrial"/>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dk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dk1"/>
                </a:solidFill>
                <a:latin typeface="Questrial"/>
                <a:ea typeface="Questrial"/>
                <a:cs typeface="Questrial"/>
                <a:sym typeface="Questrial"/>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dk1"/>
                </a:solidFill>
                <a:latin typeface="Questrial"/>
                <a:ea typeface="Questrial"/>
                <a:cs typeface="Questrial"/>
                <a:sym typeface="Questrial"/>
              </a:defRPr>
            </a:lvl9pPr>
          </a:lstStyle>
          <a:p>
            <a:endParaRPr/>
          </a:p>
        </p:txBody>
      </p:sp>
      <p:sp>
        <p:nvSpPr>
          <p:cNvPr id="108" name="Google Shape;108;p14"/>
          <p:cNvSpPr txBox="1">
            <a:spLocks noGrp="1"/>
          </p:cNvSpPr>
          <p:nvPr>
            <p:ph type="dt" idx="10"/>
          </p:nvPr>
        </p:nvSpPr>
        <p:spPr>
          <a:xfrm>
            <a:off x="6553200" y="6248402"/>
            <a:ext cx="22098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400">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09" name="Google Shape;109;p14"/>
          <p:cNvSpPr txBox="1">
            <a:spLocks noGrp="1"/>
          </p:cNvSpPr>
          <p:nvPr>
            <p:ph type="ftr" idx="11"/>
          </p:nvPr>
        </p:nvSpPr>
        <p:spPr>
          <a:xfrm>
            <a:off x="457201" y="6248207"/>
            <a:ext cx="5573483"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400">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10" name="Google Shape;110;p14"/>
          <p:cNvSpPr/>
          <p:nvPr/>
        </p:nvSpPr>
        <p:spPr>
          <a:xfrm>
            <a:off x="6096318" y="0"/>
            <a:ext cx="32004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Questrial"/>
              <a:ea typeface="Questrial"/>
              <a:cs typeface="Questrial"/>
              <a:sym typeface="Questrial"/>
            </a:endParaRPr>
          </a:p>
        </p:txBody>
      </p:sp>
      <p:sp>
        <p:nvSpPr>
          <p:cNvPr id="111" name="Google Shape;111;p14"/>
          <p:cNvSpPr/>
          <p:nvPr/>
        </p:nvSpPr>
        <p:spPr>
          <a:xfrm>
            <a:off x="6142038" y="609600"/>
            <a:ext cx="228600" cy="6248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Questrial"/>
              <a:ea typeface="Questrial"/>
              <a:cs typeface="Questrial"/>
              <a:sym typeface="Questrial"/>
            </a:endParaRPr>
          </a:p>
        </p:txBody>
      </p:sp>
      <p:sp>
        <p:nvSpPr>
          <p:cNvPr id="112" name="Google Shape;112;p14"/>
          <p:cNvSpPr/>
          <p:nvPr/>
        </p:nvSpPr>
        <p:spPr>
          <a:xfrm>
            <a:off x="6142038" y="0"/>
            <a:ext cx="228600" cy="5334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Questrial"/>
              <a:ea typeface="Questrial"/>
              <a:cs typeface="Questrial"/>
              <a:sym typeface="Questrial"/>
            </a:endParaRPr>
          </a:p>
        </p:txBody>
      </p:sp>
      <p:sp>
        <p:nvSpPr>
          <p:cNvPr id="113" name="Google Shape;113;p14"/>
          <p:cNvSpPr txBox="1">
            <a:spLocks noGrp="1"/>
          </p:cNvSpPr>
          <p:nvPr>
            <p:ph type="sldNum" idx="12"/>
          </p:nvPr>
        </p:nvSpPr>
        <p:spPr>
          <a:xfrm rot="5400000">
            <a:off x="5989638" y="144462"/>
            <a:ext cx="533400" cy="244476"/>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400" b="1">
                <a:solidFill>
                  <a:srgbClr val="FFFFFF"/>
                </a:solidFill>
                <a:latin typeface="Questrial"/>
                <a:ea typeface="Questrial"/>
                <a:cs typeface="Questrial"/>
                <a:sym typeface="Questrial"/>
              </a:defRPr>
            </a:lvl1pPr>
            <a:lvl2pPr marL="0" marR="0" lvl="1" indent="0" algn="ctr" rtl="0">
              <a:spcBef>
                <a:spcPts val="0"/>
              </a:spcBef>
              <a:buNone/>
              <a:defRPr sz="1400" b="1">
                <a:solidFill>
                  <a:srgbClr val="FFFFFF"/>
                </a:solidFill>
                <a:latin typeface="Questrial"/>
                <a:ea typeface="Questrial"/>
                <a:cs typeface="Questrial"/>
                <a:sym typeface="Questrial"/>
              </a:defRPr>
            </a:lvl2pPr>
            <a:lvl3pPr marL="0" marR="0" lvl="2" indent="0" algn="ctr" rtl="0">
              <a:spcBef>
                <a:spcPts val="0"/>
              </a:spcBef>
              <a:buNone/>
              <a:defRPr sz="1400" b="1">
                <a:solidFill>
                  <a:srgbClr val="FFFFFF"/>
                </a:solidFill>
                <a:latin typeface="Questrial"/>
                <a:ea typeface="Questrial"/>
                <a:cs typeface="Questrial"/>
                <a:sym typeface="Questrial"/>
              </a:defRPr>
            </a:lvl3pPr>
            <a:lvl4pPr marL="0" marR="0" lvl="3" indent="0" algn="ctr" rtl="0">
              <a:spcBef>
                <a:spcPts val="0"/>
              </a:spcBef>
              <a:buNone/>
              <a:defRPr sz="1400" b="1">
                <a:solidFill>
                  <a:srgbClr val="FFFFFF"/>
                </a:solidFill>
                <a:latin typeface="Questrial"/>
                <a:ea typeface="Questrial"/>
                <a:cs typeface="Questrial"/>
                <a:sym typeface="Questrial"/>
              </a:defRPr>
            </a:lvl4pPr>
            <a:lvl5pPr marL="0" marR="0" lvl="4" indent="0" algn="ctr" rtl="0">
              <a:spcBef>
                <a:spcPts val="0"/>
              </a:spcBef>
              <a:buNone/>
              <a:defRPr sz="1400" b="1">
                <a:solidFill>
                  <a:srgbClr val="FFFFFF"/>
                </a:solidFill>
                <a:latin typeface="Questrial"/>
                <a:ea typeface="Questrial"/>
                <a:cs typeface="Questrial"/>
                <a:sym typeface="Questrial"/>
              </a:defRPr>
            </a:lvl5pPr>
            <a:lvl6pPr marL="0" marR="0" lvl="5" indent="0" algn="ctr" rtl="0">
              <a:spcBef>
                <a:spcPts val="0"/>
              </a:spcBef>
              <a:buNone/>
              <a:defRPr sz="1400" b="1">
                <a:solidFill>
                  <a:srgbClr val="FFFFFF"/>
                </a:solidFill>
                <a:latin typeface="Questrial"/>
                <a:ea typeface="Questrial"/>
                <a:cs typeface="Questrial"/>
                <a:sym typeface="Questrial"/>
              </a:defRPr>
            </a:lvl6pPr>
            <a:lvl7pPr marL="0" marR="0" lvl="6" indent="0" algn="ctr" rtl="0">
              <a:spcBef>
                <a:spcPts val="0"/>
              </a:spcBef>
              <a:buNone/>
              <a:defRPr sz="1400" b="1">
                <a:solidFill>
                  <a:srgbClr val="FFFFFF"/>
                </a:solidFill>
                <a:latin typeface="Questrial"/>
                <a:ea typeface="Questrial"/>
                <a:cs typeface="Questrial"/>
                <a:sym typeface="Questrial"/>
              </a:defRPr>
            </a:lvl7pPr>
            <a:lvl8pPr marL="0" marR="0" lvl="7" indent="0" algn="ctr" rtl="0">
              <a:spcBef>
                <a:spcPts val="0"/>
              </a:spcBef>
              <a:buNone/>
              <a:defRPr sz="1400" b="1">
                <a:solidFill>
                  <a:srgbClr val="FFFFFF"/>
                </a:solidFill>
                <a:latin typeface="Questrial"/>
                <a:ea typeface="Questrial"/>
                <a:cs typeface="Questrial"/>
                <a:sym typeface="Questrial"/>
              </a:defRPr>
            </a:lvl8pPr>
            <a:lvl9pPr marL="0" marR="0" lvl="8" indent="0" algn="ctr" rtl="0">
              <a:spcBef>
                <a:spcPts val="0"/>
              </a:spcBef>
              <a:buNone/>
              <a:defRPr sz="1400" b="1">
                <a:solidFill>
                  <a:srgbClr val="FFFFFF"/>
                </a:solidFill>
                <a:latin typeface="Questrial"/>
                <a:ea typeface="Questrial"/>
                <a:cs typeface="Questrial"/>
                <a:sym typeface="Questria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2"/>
        <p:cNvGrpSpPr/>
        <p:nvPr/>
      </p:nvGrpSpPr>
      <p:grpSpPr>
        <a:xfrm>
          <a:off x="0" y="0"/>
          <a:ext cx="0" cy="0"/>
          <a:chOff x="0" y="0"/>
          <a:chExt cx="0" cy="0"/>
        </a:xfrm>
      </p:grpSpPr>
      <p:sp>
        <p:nvSpPr>
          <p:cNvPr id="33" name="Google Shape;33;p4"/>
          <p:cNvSpPr txBox="1">
            <a:spLocks noGrp="1"/>
          </p:cNvSpPr>
          <p:nvPr>
            <p:ph type="title"/>
          </p:nvPr>
        </p:nvSpPr>
        <p:spPr>
          <a:xfrm>
            <a:off x="612648" y="228600"/>
            <a:ext cx="8153400" cy="9906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Clr>
                <a:schemeClr val="dk2"/>
              </a:buClr>
              <a:buSzPts val="1400"/>
              <a:buFont typeface="Questrial"/>
              <a:buNone/>
              <a:defRPr sz="4400" b="0" i="0" u="none" strike="noStrike" cap="none">
                <a:solidFill>
                  <a:schemeClr val="dk2"/>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4" name="Google Shape;34;p4"/>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400" b="0" i="0" u="none" strike="noStrike" cap="none">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35" name="Google Shape;35;p4"/>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400" b="0" i="0" u="none" strike="noStrike" cap="none">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36" name="Google Shape;36;p4"/>
          <p:cNvSpPr txBox="1">
            <a:spLocks noGrp="1"/>
          </p:cNvSpPr>
          <p:nvPr>
            <p:ph type="sldNum" idx="12"/>
          </p:nvPr>
        </p:nvSpPr>
        <p:spPr>
          <a:xfrm>
            <a:off x="0" y="1272222"/>
            <a:ext cx="533400" cy="244476"/>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400" b="1" i="0" u="none" strike="noStrike" cap="none">
                <a:solidFill>
                  <a:srgbClr val="FFFFFF"/>
                </a:solidFill>
                <a:latin typeface="Questrial"/>
                <a:ea typeface="Questrial"/>
                <a:cs typeface="Questrial"/>
                <a:sym typeface="Questrial"/>
              </a:defRPr>
            </a:lvl1pPr>
            <a:lvl2pPr marL="0" marR="0" lvl="1" indent="0" algn="ctr" rtl="0">
              <a:spcBef>
                <a:spcPts val="0"/>
              </a:spcBef>
              <a:buNone/>
              <a:defRPr sz="1400" b="1" i="0" u="none" strike="noStrike" cap="none">
                <a:solidFill>
                  <a:srgbClr val="FFFFFF"/>
                </a:solidFill>
                <a:latin typeface="Questrial"/>
                <a:ea typeface="Questrial"/>
                <a:cs typeface="Questrial"/>
                <a:sym typeface="Questrial"/>
              </a:defRPr>
            </a:lvl2pPr>
            <a:lvl3pPr marL="0" marR="0" lvl="2" indent="0" algn="ctr" rtl="0">
              <a:spcBef>
                <a:spcPts val="0"/>
              </a:spcBef>
              <a:buNone/>
              <a:defRPr sz="1400" b="1" i="0" u="none" strike="noStrike" cap="none">
                <a:solidFill>
                  <a:srgbClr val="FFFFFF"/>
                </a:solidFill>
                <a:latin typeface="Questrial"/>
                <a:ea typeface="Questrial"/>
                <a:cs typeface="Questrial"/>
                <a:sym typeface="Questrial"/>
              </a:defRPr>
            </a:lvl3pPr>
            <a:lvl4pPr marL="0" marR="0" lvl="3" indent="0" algn="ctr" rtl="0">
              <a:spcBef>
                <a:spcPts val="0"/>
              </a:spcBef>
              <a:buNone/>
              <a:defRPr sz="1400" b="1" i="0" u="none" strike="noStrike" cap="none">
                <a:solidFill>
                  <a:srgbClr val="FFFFFF"/>
                </a:solidFill>
                <a:latin typeface="Questrial"/>
                <a:ea typeface="Questrial"/>
                <a:cs typeface="Questrial"/>
                <a:sym typeface="Questrial"/>
              </a:defRPr>
            </a:lvl4pPr>
            <a:lvl5pPr marL="0" marR="0" lvl="4" indent="0" algn="ctr" rtl="0">
              <a:spcBef>
                <a:spcPts val="0"/>
              </a:spcBef>
              <a:buNone/>
              <a:defRPr sz="1400" b="1" i="0" u="none" strike="noStrike" cap="none">
                <a:solidFill>
                  <a:srgbClr val="FFFFFF"/>
                </a:solidFill>
                <a:latin typeface="Questrial"/>
                <a:ea typeface="Questrial"/>
                <a:cs typeface="Questrial"/>
                <a:sym typeface="Questrial"/>
              </a:defRPr>
            </a:lvl5pPr>
            <a:lvl6pPr marL="0" marR="0" lvl="5" indent="0" algn="ctr" rtl="0">
              <a:spcBef>
                <a:spcPts val="0"/>
              </a:spcBef>
              <a:buNone/>
              <a:defRPr sz="1400" b="1" i="0" u="none" strike="noStrike" cap="none">
                <a:solidFill>
                  <a:srgbClr val="FFFFFF"/>
                </a:solidFill>
                <a:latin typeface="Questrial"/>
                <a:ea typeface="Questrial"/>
                <a:cs typeface="Questrial"/>
                <a:sym typeface="Questrial"/>
              </a:defRPr>
            </a:lvl6pPr>
            <a:lvl7pPr marL="0" marR="0" lvl="6" indent="0" algn="ctr" rtl="0">
              <a:spcBef>
                <a:spcPts val="0"/>
              </a:spcBef>
              <a:buNone/>
              <a:defRPr sz="1400" b="1" i="0" u="none" strike="noStrike" cap="none">
                <a:solidFill>
                  <a:srgbClr val="FFFFFF"/>
                </a:solidFill>
                <a:latin typeface="Questrial"/>
                <a:ea typeface="Questrial"/>
                <a:cs typeface="Questrial"/>
                <a:sym typeface="Questrial"/>
              </a:defRPr>
            </a:lvl7pPr>
            <a:lvl8pPr marL="0" marR="0" lvl="7" indent="0" algn="ctr" rtl="0">
              <a:spcBef>
                <a:spcPts val="0"/>
              </a:spcBef>
              <a:buNone/>
              <a:defRPr sz="1400" b="1" i="0" u="none" strike="noStrike" cap="none">
                <a:solidFill>
                  <a:srgbClr val="FFFFFF"/>
                </a:solidFill>
                <a:latin typeface="Questrial"/>
                <a:ea typeface="Questrial"/>
                <a:cs typeface="Questrial"/>
                <a:sym typeface="Questrial"/>
              </a:defRPr>
            </a:lvl8pPr>
            <a:lvl9pPr marL="0" marR="0" lvl="8" indent="0" algn="ctr" rtl="0">
              <a:spcBef>
                <a:spcPts val="0"/>
              </a:spcBef>
              <a:buNone/>
              <a:defRPr sz="1400" b="1" i="0" u="none" strike="noStrike" cap="none">
                <a:solidFill>
                  <a:srgbClr val="FFFFFF"/>
                </a:solidFill>
                <a:latin typeface="Questrial"/>
                <a:ea typeface="Questrial"/>
                <a:cs typeface="Questrial"/>
                <a:sym typeface="Questrial"/>
              </a:defRPr>
            </a:lvl9pPr>
          </a:lstStyle>
          <a:p>
            <a:pPr marL="0" lvl="0" indent="0" algn="ctr" rtl="0">
              <a:spcBef>
                <a:spcPts val="0"/>
              </a:spcBef>
              <a:spcAft>
                <a:spcPts val="0"/>
              </a:spcAft>
              <a:buNone/>
            </a:pPr>
            <a:fld id="{00000000-1234-1234-1234-123412341234}" type="slidenum">
              <a:rPr lang="en-US"/>
              <a:t>‹#›</a:t>
            </a:fld>
            <a:endParaRPr/>
          </a:p>
        </p:txBody>
      </p:sp>
      <p:sp>
        <p:nvSpPr>
          <p:cNvPr id="37" name="Google Shape;37;p4"/>
          <p:cNvSpPr txBox="1">
            <a:spLocks noGrp="1"/>
          </p:cNvSpPr>
          <p:nvPr>
            <p:ph type="body" idx="1"/>
          </p:nvPr>
        </p:nvSpPr>
        <p:spPr>
          <a:xfrm>
            <a:off x="612648" y="1600200"/>
            <a:ext cx="8153400" cy="4495800"/>
          </a:xfrm>
          <a:prstGeom prst="rect">
            <a:avLst/>
          </a:prstGeom>
          <a:noFill/>
          <a:ln>
            <a:noFill/>
          </a:ln>
        </p:spPr>
        <p:txBody>
          <a:bodyPr spcFirstLastPara="1" wrap="square" lIns="91425" tIns="91425" rIns="91425" bIns="91425" anchor="t" anchorCtr="0">
            <a:noAutofit/>
          </a:bodyPr>
          <a:lstStyle>
            <a:lvl1pPr marL="457200" marR="0" lvl="0" indent="-339090" algn="l" rtl="0">
              <a:spcBef>
                <a:spcPts val="700"/>
              </a:spcBef>
              <a:spcAft>
                <a:spcPts val="0"/>
              </a:spcAft>
              <a:buClr>
                <a:schemeClr val="accent2"/>
              </a:buClr>
              <a:buSzPts val="1740"/>
              <a:buFont typeface="Noto Sans Symbols"/>
              <a:buChar char="◻"/>
              <a:defRPr sz="2900" b="0" i="0" u="none" strike="noStrike" cap="none">
                <a:solidFill>
                  <a:schemeClr val="dk1"/>
                </a:solidFill>
                <a:latin typeface="Questrial"/>
                <a:ea typeface="Questrial"/>
                <a:cs typeface="Questrial"/>
                <a:sym typeface="Questrial"/>
              </a:defRPr>
            </a:lvl1pPr>
            <a:lvl2pPr marL="914400" marR="0" lvl="1" indent="-344169" algn="l" rtl="0">
              <a:spcBef>
                <a:spcPts val="550"/>
              </a:spcBef>
              <a:spcAft>
                <a:spcPts val="0"/>
              </a:spcAft>
              <a:buClr>
                <a:schemeClr val="accent1"/>
              </a:buClr>
              <a:buSzPts val="1820"/>
              <a:buFont typeface="Noto Sans Symbols"/>
              <a:buChar char="⬜"/>
              <a:defRPr sz="2600" b="0" i="0" u="none" strike="noStrike" cap="none">
                <a:solidFill>
                  <a:schemeClr val="dk1"/>
                </a:solidFill>
                <a:latin typeface="Questrial"/>
                <a:ea typeface="Questrial"/>
                <a:cs typeface="Questrial"/>
                <a:sym typeface="Questrial"/>
              </a:defRPr>
            </a:lvl2pPr>
            <a:lvl3pPr marL="1371600" marR="0" lvl="2" indent="-338137" algn="l" rtl="0">
              <a:spcBef>
                <a:spcPts val="500"/>
              </a:spcBef>
              <a:spcAft>
                <a:spcPts val="0"/>
              </a:spcAft>
              <a:buClr>
                <a:schemeClr val="accent2"/>
              </a:buClr>
              <a:buSzPts val="1725"/>
              <a:buFont typeface="Noto Sans Symbols"/>
              <a:buChar char="■"/>
              <a:defRPr sz="2300" b="0" i="0" u="none" strike="noStrike" cap="none">
                <a:solidFill>
                  <a:schemeClr val="dk1"/>
                </a:solidFill>
                <a:latin typeface="Questrial"/>
                <a:ea typeface="Questrial"/>
                <a:cs typeface="Questrial"/>
                <a:sym typeface="Questrial"/>
              </a:defRPr>
            </a:lvl3pPr>
            <a:lvl4pPr marL="1828800" marR="0" lvl="3"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Questrial"/>
                <a:ea typeface="Questrial"/>
                <a:cs typeface="Questrial"/>
                <a:sym typeface="Questrial"/>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dk1"/>
                </a:solidFill>
                <a:latin typeface="Questrial"/>
                <a:ea typeface="Questrial"/>
                <a:cs typeface="Questrial"/>
                <a:sym typeface="Quest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Questrial"/>
                <a:ea typeface="Questrial"/>
                <a:cs typeface="Questrial"/>
                <a:sym typeface="Questrial"/>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dk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dk1"/>
                </a:solidFill>
                <a:latin typeface="Questrial"/>
                <a:ea typeface="Questrial"/>
                <a:cs typeface="Questrial"/>
                <a:sym typeface="Questrial"/>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dk1"/>
                </a:solidFill>
                <a:latin typeface="Questrial"/>
                <a:ea typeface="Questrial"/>
                <a:cs typeface="Questrial"/>
                <a:sym typeface="Quest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38"/>
        <p:cNvGrpSpPr/>
        <p:nvPr/>
      </p:nvGrpSpPr>
      <p:grpSpPr>
        <a:xfrm>
          <a:off x="0" y="0"/>
          <a:ext cx="0" cy="0"/>
          <a:chOff x="0" y="0"/>
          <a:chExt cx="0" cy="0"/>
        </a:xfrm>
      </p:grpSpPr>
      <p:sp>
        <p:nvSpPr>
          <p:cNvPr id="39" name="Google Shape;39;p5"/>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400" b="0" i="0" u="none" strike="noStrike" cap="none">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40" name="Google Shape;40;p5"/>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400" b="0" i="0" u="none" strike="noStrike" cap="none">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41" name="Google Shape;41;p5"/>
          <p:cNvSpPr txBox="1">
            <a:spLocks noGrp="1"/>
          </p:cNvSpPr>
          <p:nvPr>
            <p:ph type="sldNum" idx="12"/>
          </p:nvPr>
        </p:nvSpPr>
        <p:spPr>
          <a:xfrm>
            <a:off x="0" y="6248400"/>
            <a:ext cx="533400" cy="3810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400" b="1" i="0" u="none" strike="noStrike" cap="none">
                <a:solidFill>
                  <a:schemeClr val="dk2"/>
                </a:solidFill>
                <a:latin typeface="Questrial"/>
                <a:ea typeface="Questrial"/>
                <a:cs typeface="Questrial"/>
                <a:sym typeface="Questrial"/>
              </a:defRPr>
            </a:lvl1pPr>
            <a:lvl2pPr marL="0" marR="0" lvl="1" indent="0" algn="ctr" rtl="0">
              <a:spcBef>
                <a:spcPts val="0"/>
              </a:spcBef>
              <a:buNone/>
              <a:defRPr sz="1400" b="1" i="0" u="none" strike="noStrike" cap="none">
                <a:solidFill>
                  <a:schemeClr val="dk2"/>
                </a:solidFill>
                <a:latin typeface="Questrial"/>
                <a:ea typeface="Questrial"/>
                <a:cs typeface="Questrial"/>
                <a:sym typeface="Questrial"/>
              </a:defRPr>
            </a:lvl2pPr>
            <a:lvl3pPr marL="0" marR="0" lvl="2" indent="0" algn="ctr" rtl="0">
              <a:spcBef>
                <a:spcPts val="0"/>
              </a:spcBef>
              <a:buNone/>
              <a:defRPr sz="1400" b="1" i="0" u="none" strike="noStrike" cap="none">
                <a:solidFill>
                  <a:schemeClr val="dk2"/>
                </a:solidFill>
                <a:latin typeface="Questrial"/>
                <a:ea typeface="Questrial"/>
                <a:cs typeface="Questrial"/>
                <a:sym typeface="Questrial"/>
              </a:defRPr>
            </a:lvl3pPr>
            <a:lvl4pPr marL="0" marR="0" lvl="3" indent="0" algn="ctr" rtl="0">
              <a:spcBef>
                <a:spcPts val="0"/>
              </a:spcBef>
              <a:buNone/>
              <a:defRPr sz="1400" b="1" i="0" u="none" strike="noStrike" cap="none">
                <a:solidFill>
                  <a:schemeClr val="dk2"/>
                </a:solidFill>
                <a:latin typeface="Questrial"/>
                <a:ea typeface="Questrial"/>
                <a:cs typeface="Questrial"/>
                <a:sym typeface="Questrial"/>
              </a:defRPr>
            </a:lvl4pPr>
            <a:lvl5pPr marL="0" marR="0" lvl="4" indent="0" algn="ctr" rtl="0">
              <a:spcBef>
                <a:spcPts val="0"/>
              </a:spcBef>
              <a:buNone/>
              <a:defRPr sz="1400" b="1" i="0" u="none" strike="noStrike" cap="none">
                <a:solidFill>
                  <a:schemeClr val="dk2"/>
                </a:solidFill>
                <a:latin typeface="Questrial"/>
                <a:ea typeface="Questrial"/>
                <a:cs typeface="Questrial"/>
                <a:sym typeface="Questrial"/>
              </a:defRPr>
            </a:lvl5pPr>
            <a:lvl6pPr marL="0" marR="0" lvl="5" indent="0" algn="ctr" rtl="0">
              <a:spcBef>
                <a:spcPts val="0"/>
              </a:spcBef>
              <a:buNone/>
              <a:defRPr sz="1400" b="1" i="0" u="none" strike="noStrike" cap="none">
                <a:solidFill>
                  <a:schemeClr val="dk2"/>
                </a:solidFill>
                <a:latin typeface="Questrial"/>
                <a:ea typeface="Questrial"/>
                <a:cs typeface="Questrial"/>
                <a:sym typeface="Questrial"/>
              </a:defRPr>
            </a:lvl6pPr>
            <a:lvl7pPr marL="0" marR="0" lvl="6" indent="0" algn="ctr" rtl="0">
              <a:spcBef>
                <a:spcPts val="0"/>
              </a:spcBef>
              <a:buNone/>
              <a:defRPr sz="1400" b="1" i="0" u="none" strike="noStrike" cap="none">
                <a:solidFill>
                  <a:schemeClr val="dk2"/>
                </a:solidFill>
                <a:latin typeface="Questrial"/>
                <a:ea typeface="Questrial"/>
                <a:cs typeface="Questrial"/>
                <a:sym typeface="Questrial"/>
              </a:defRPr>
            </a:lvl7pPr>
            <a:lvl8pPr marL="0" marR="0" lvl="7" indent="0" algn="ctr" rtl="0">
              <a:spcBef>
                <a:spcPts val="0"/>
              </a:spcBef>
              <a:buNone/>
              <a:defRPr sz="1400" b="1" i="0" u="none" strike="noStrike" cap="none">
                <a:solidFill>
                  <a:schemeClr val="dk2"/>
                </a:solidFill>
                <a:latin typeface="Questrial"/>
                <a:ea typeface="Questrial"/>
                <a:cs typeface="Questrial"/>
                <a:sym typeface="Questrial"/>
              </a:defRPr>
            </a:lvl8pPr>
            <a:lvl9pPr marL="0" marR="0" lvl="8" indent="0" algn="ctr" rtl="0">
              <a:spcBef>
                <a:spcPts val="0"/>
              </a:spcBef>
              <a:buNone/>
              <a:defRPr sz="1400" b="1" i="0" u="none" strike="noStrike" cap="none">
                <a:solidFill>
                  <a:schemeClr val="dk2"/>
                </a:solidFill>
                <a:latin typeface="Questrial"/>
                <a:ea typeface="Questrial"/>
                <a:cs typeface="Questrial"/>
                <a:sym typeface="Questria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609600" y="228600"/>
            <a:ext cx="8153400" cy="9906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Clr>
                <a:schemeClr val="dk2"/>
              </a:buClr>
              <a:buSzPts val="1400"/>
              <a:buFont typeface="Questrial"/>
              <a:buNone/>
              <a:defRPr sz="4400" b="0" i="0" u="none" strike="noStrike" cap="none">
                <a:solidFill>
                  <a:schemeClr val="dk2"/>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4" name="Google Shape;44;p6"/>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400" b="0" i="0" u="none" strike="noStrike" cap="none">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45" name="Google Shape;45;p6"/>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400" b="0" i="0" u="none" strike="noStrike" cap="none">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46" name="Google Shape;46;p6"/>
          <p:cNvSpPr txBox="1">
            <a:spLocks noGrp="1"/>
          </p:cNvSpPr>
          <p:nvPr>
            <p:ph type="sldNum" idx="12"/>
          </p:nvPr>
        </p:nvSpPr>
        <p:spPr>
          <a:xfrm>
            <a:off x="0" y="1272222"/>
            <a:ext cx="533400" cy="244476"/>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400" b="1" i="0" u="none" strike="noStrike" cap="none">
                <a:solidFill>
                  <a:srgbClr val="FFFFFF"/>
                </a:solidFill>
                <a:latin typeface="Questrial"/>
                <a:ea typeface="Questrial"/>
                <a:cs typeface="Questrial"/>
                <a:sym typeface="Questrial"/>
              </a:defRPr>
            </a:lvl1pPr>
            <a:lvl2pPr marL="0" marR="0" lvl="1" indent="0" algn="ctr" rtl="0">
              <a:spcBef>
                <a:spcPts val="0"/>
              </a:spcBef>
              <a:buNone/>
              <a:defRPr sz="1400" b="1" i="0" u="none" strike="noStrike" cap="none">
                <a:solidFill>
                  <a:srgbClr val="FFFFFF"/>
                </a:solidFill>
                <a:latin typeface="Questrial"/>
                <a:ea typeface="Questrial"/>
                <a:cs typeface="Questrial"/>
                <a:sym typeface="Questrial"/>
              </a:defRPr>
            </a:lvl2pPr>
            <a:lvl3pPr marL="0" marR="0" lvl="2" indent="0" algn="ctr" rtl="0">
              <a:spcBef>
                <a:spcPts val="0"/>
              </a:spcBef>
              <a:buNone/>
              <a:defRPr sz="1400" b="1" i="0" u="none" strike="noStrike" cap="none">
                <a:solidFill>
                  <a:srgbClr val="FFFFFF"/>
                </a:solidFill>
                <a:latin typeface="Questrial"/>
                <a:ea typeface="Questrial"/>
                <a:cs typeface="Questrial"/>
                <a:sym typeface="Questrial"/>
              </a:defRPr>
            </a:lvl3pPr>
            <a:lvl4pPr marL="0" marR="0" lvl="3" indent="0" algn="ctr" rtl="0">
              <a:spcBef>
                <a:spcPts val="0"/>
              </a:spcBef>
              <a:buNone/>
              <a:defRPr sz="1400" b="1" i="0" u="none" strike="noStrike" cap="none">
                <a:solidFill>
                  <a:srgbClr val="FFFFFF"/>
                </a:solidFill>
                <a:latin typeface="Questrial"/>
                <a:ea typeface="Questrial"/>
                <a:cs typeface="Questrial"/>
                <a:sym typeface="Questrial"/>
              </a:defRPr>
            </a:lvl4pPr>
            <a:lvl5pPr marL="0" marR="0" lvl="4" indent="0" algn="ctr" rtl="0">
              <a:spcBef>
                <a:spcPts val="0"/>
              </a:spcBef>
              <a:buNone/>
              <a:defRPr sz="1400" b="1" i="0" u="none" strike="noStrike" cap="none">
                <a:solidFill>
                  <a:srgbClr val="FFFFFF"/>
                </a:solidFill>
                <a:latin typeface="Questrial"/>
                <a:ea typeface="Questrial"/>
                <a:cs typeface="Questrial"/>
                <a:sym typeface="Questrial"/>
              </a:defRPr>
            </a:lvl5pPr>
            <a:lvl6pPr marL="0" marR="0" lvl="5" indent="0" algn="ctr" rtl="0">
              <a:spcBef>
                <a:spcPts val="0"/>
              </a:spcBef>
              <a:buNone/>
              <a:defRPr sz="1400" b="1" i="0" u="none" strike="noStrike" cap="none">
                <a:solidFill>
                  <a:srgbClr val="FFFFFF"/>
                </a:solidFill>
                <a:latin typeface="Questrial"/>
                <a:ea typeface="Questrial"/>
                <a:cs typeface="Questrial"/>
                <a:sym typeface="Questrial"/>
              </a:defRPr>
            </a:lvl6pPr>
            <a:lvl7pPr marL="0" marR="0" lvl="6" indent="0" algn="ctr" rtl="0">
              <a:spcBef>
                <a:spcPts val="0"/>
              </a:spcBef>
              <a:buNone/>
              <a:defRPr sz="1400" b="1" i="0" u="none" strike="noStrike" cap="none">
                <a:solidFill>
                  <a:srgbClr val="FFFFFF"/>
                </a:solidFill>
                <a:latin typeface="Questrial"/>
                <a:ea typeface="Questrial"/>
                <a:cs typeface="Questrial"/>
                <a:sym typeface="Questrial"/>
              </a:defRPr>
            </a:lvl7pPr>
            <a:lvl8pPr marL="0" marR="0" lvl="7" indent="0" algn="ctr" rtl="0">
              <a:spcBef>
                <a:spcPts val="0"/>
              </a:spcBef>
              <a:buNone/>
              <a:defRPr sz="1400" b="1" i="0" u="none" strike="noStrike" cap="none">
                <a:solidFill>
                  <a:srgbClr val="FFFFFF"/>
                </a:solidFill>
                <a:latin typeface="Questrial"/>
                <a:ea typeface="Questrial"/>
                <a:cs typeface="Questrial"/>
                <a:sym typeface="Questrial"/>
              </a:defRPr>
            </a:lvl8pPr>
            <a:lvl9pPr marL="0" marR="0" lvl="8" indent="0" algn="ctr" rtl="0">
              <a:spcBef>
                <a:spcPts val="0"/>
              </a:spcBef>
              <a:buNone/>
              <a:defRPr sz="1400" b="1" i="0" u="none" strike="noStrike" cap="none">
                <a:solidFill>
                  <a:srgbClr val="FFFFFF"/>
                </a:solidFill>
                <a:latin typeface="Questrial"/>
                <a:ea typeface="Questrial"/>
                <a:cs typeface="Questrial"/>
                <a:sym typeface="Questria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7"/>
          <p:cNvSpPr txBox="1">
            <a:spLocks noGrp="1"/>
          </p:cNvSpPr>
          <p:nvPr>
            <p:ph type="title"/>
          </p:nvPr>
        </p:nvSpPr>
        <p:spPr>
          <a:xfrm>
            <a:off x="533400" y="273050"/>
            <a:ext cx="8153400" cy="86995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Clr>
                <a:schemeClr val="dk2"/>
              </a:buClr>
              <a:buSzPts val="1400"/>
              <a:buFont typeface="Questrial"/>
              <a:buNone/>
              <a:defRPr sz="4400" b="0" i="0" u="none" strike="noStrike" cap="none">
                <a:solidFill>
                  <a:schemeClr val="dk2"/>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9" name="Google Shape;49;p7"/>
          <p:cNvSpPr txBox="1">
            <a:spLocks noGrp="1"/>
          </p:cNvSpPr>
          <p:nvPr>
            <p:ph type="body" idx="1"/>
          </p:nvPr>
        </p:nvSpPr>
        <p:spPr>
          <a:xfrm>
            <a:off x="609600" y="2438400"/>
            <a:ext cx="3886200" cy="3581400"/>
          </a:xfrm>
          <a:prstGeom prst="rect">
            <a:avLst/>
          </a:prstGeom>
          <a:noFill/>
          <a:ln>
            <a:noFill/>
          </a:ln>
        </p:spPr>
        <p:txBody>
          <a:bodyPr spcFirstLastPara="1" wrap="square" lIns="91425" tIns="91425" rIns="91425" bIns="91425" anchor="t" anchorCtr="0">
            <a:noAutofit/>
          </a:bodyPr>
          <a:lstStyle>
            <a:lvl1pPr marL="457200" marR="0" lvl="0" indent="-339090" algn="l" rtl="0">
              <a:spcBef>
                <a:spcPts val="700"/>
              </a:spcBef>
              <a:spcAft>
                <a:spcPts val="0"/>
              </a:spcAft>
              <a:buClr>
                <a:schemeClr val="accent2"/>
              </a:buClr>
              <a:buSzPts val="1740"/>
              <a:buFont typeface="Noto Sans Symbols"/>
              <a:buChar char="◻"/>
              <a:defRPr sz="2900" b="0" i="0" u="none" strike="noStrike" cap="none">
                <a:solidFill>
                  <a:schemeClr val="dk1"/>
                </a:solidFill>
                <a:latin typeface="Questrial"/>
                <a:ea typeface="Questrial"/>
                <a:cs typeface="Questrial"/>
                <a:sym typeface="Questrial"/>
              </a:defRPr>
            </a:lvl1pPr>
            <a:lvl2pPr marL="914400" marR="0" lvl="1" indent="-344169" algn="l" rtl="0">
              <a:spcBef>
                <a:spcPts val="550"/>
              </a:spcBef>
              <a:spcAft>
                <a:spcPts val="0"/>
              </a:spcAft>
              <a:buClr>
                <a:schemeClr val="accent1"/>
              </a:buClr>
              <a:buSzPts val="1820"/>
              <a:buFont typeface="Noto Sans Symbols"/>
              <a:buChar char="⬜"/>
              <a:defRPr sz="2600" b="0" i="0" u="none" strike="noStrike" cap="none">
                <a:solidFill>
                  <a:schemeClr val="dk1"/>
                </a:solidFill>
                <a:latin typeface="Questrial"/>
                <a:ea typeface="Questrial"/>
                <a:cs typeface="Questrial"/>
                <a:sym typeface="Questrial"/>
              </a:defRPr>
            </a:lvl2pPr>
            <a:lvl3pPr marL="1371600" marR="0" lvl="2" indent="-338137" algn="l" rtl="0">
              <a:spcBef>
                <a:spcPts val="500"/>
              </a:spcBef>
              <a:spcAft>
                <a:spcPts val="0"/>
              </a:spcAft>
              <a:buClr>
                <a:schemeClr val="accent2"/>
              </a:buClr>
              <a:buSzPts val="1725"/>
              <a:buFont typeface="Noto Sans Symbols"/>
              <a:buChar char="■"/>
              <a:defRPr sz="2300" b="0" i="0" u="none" strike="noStrike" cap="none">
                <a:solidFill>
                  <a:schemeClr val="dk1"/>
                </a:solidFill>
                <a:latin typeface="Questrial"/>
                <a:ea typeface="Questrial"/>
                <a:cs typeface="Questrial"/>
                <a:sym typeface="Questrial"/>
              </a:defRPr>
            </a:lvl3pPr>
            <a:lvl4pPr marL="1828800" marR="0" lvl="3"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Questrial"/>
                <a:ea typeface="Questrial"/>
                <a:cs typeface="Questrial"/>
                <a:sym typeface="Questrial"/>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dk1"/>
                </a:solidFill>
                <a:latin typeface="Questrial"/>
                <a:ea typeface="Questrial"/>
                <a:cs typeface="Questrial"/>
                <a:sym typeface="Quest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Questrial"/>
                <a:ea typeface="Questrial"/>
                <a:cs typeface="Questrial"/>
                <a:sym typeface="Questrial"/>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dk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dk1"/>
                </a:solidFill>
                <a:latin typeface="Questrial"/>
                <a:ea typeface="Questrial"/>
                <a:cs typeface="Questrial"/>
                <a:sym typeface="Questrial"/>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dk1"/>
                </a:solidFill>
                <a:latin typeface="Questrial"/>
                <a:ea typeface="Questrial"/>
                <a:cs typeface="Questrial"/>
                <a:sym typeface="Questrial"/>
              </a:defRPr>
            </a:lvl9pPr>
          </a:lstStyle>
          <a:p>
            <a:endParaRPr/>
          </a:p>
        </p:txBody>
      </p:sp>
      <p:sp>
        <p:nvSpPr>
          <p:cNvPr id="50" name="Google Shape;50;p7"/>
          <p:cNvSpPr txBox="1">
            <a:spLocks noGrp="1"/>
          </p:cNvSpPr>
          <p:nvPr>
            <p:ph type="body" idx="2"/>
          </p:nvPr>
        </p:nvSpPr>
        <p:spPr>
          <a:xfrm>
            <a:off x="4800600" y="2438400"/>
            <a:ext cx="3886200" cy="3581400"/>
          </a:xfrm>
          <a:prstGeom prst="rect">
            <a:avLst/>
          </a:prstGeom>
          <a:noFill/>
          <a:ln>
            <a:noFill/>
          </a:ln>
        </p:spPr>
        <p:txBody>
          <a:bodyPr spcFirstLastPara="1" wrap="square" lIns="91425" tIns="91425" rIns="91425" bIns="91425" anchor="t" anchorCtr="0">
            <a:noAutofit/>
          </a:bodyPr>
          <a:lstStyle>
            <a:lvl1pPr marL="457200" marR="0" lvl="0" indent="-339090" algn="l" rtl="0">
              <a:spcBef>
                <a:spcPts val="700"/>
              </a:spcBef>
              <a:spcAft>
                <a:spcPts val="0"/>
              </a:spcAft>
              <a:buClr>
                <a:schemeClr val="accent2"/>
              </a:buClr>
              <a:buSzPts val="1740"/>
              <a:buFont typeface="Noto Sans Symbols"/>
              <a:buChar char="◻"/>
              <a:defRPr sz="2900" b="0" i="0" u="none" strike="noStrike" cap="none">
                <a:solidFill>
                  <a:schemeClr val="dk1"/>
                </a:solidFill>
                <a:latin typeface="Questrial"/>
                <a:ea typeface="Questrial"/>
                <a:cs typeface="Questrial"/>
                <a:sym typeface="Questrial"/>
              </a:defRPr>
            </a:lvl1pPr>
            <a:lvl2pPr marL="914400" marR="0" lvl="1" indent="-344169" algn="l" rtl="0">
              <a:spcBef>
                <a:spcPts val="550"/>
              </a:spcBef>
              <a:spcAft>
                <a:spcPts val="0"/>
              </a:spcAft>
              <a:buClr>
                <a:schemeClr val="accent1"/>
              </a:buClr>
              <a:buSzPts val="1820"/>
              <a:buFont typeface="Noto Sans Symbols"/>
              <a:buChar char="⬜"/>
              <a:defRPr sz="2600" b="0" i="0" u="none" strike="noStrike" cap="none">
                <a:solidFill>
                  <a:schemeClr val="dk1"/>
                </a:solidFill>
                <a:latin typeface="Questrial"/>
                <a:ea typeface="Questrial"/>
                <a:cs typeface="Questrial"/>
                <a:sym typeface="Questrial"/>
              </a:defRPr>
            </a:lvl2pPr>
            <a:lvl3pPr marL="1371600" marR="0" lvl="2" indent="-338137" algn="l" rtl="0">
              <a:spcBef>
                <a:spcPts val="500"/>
              </a:spcBef>
              <a:spcAft>
                <a:spcPts val="0"/>
              </a:spcAft>
              <a:buClr>
                <a:schemeClr val="accent2"/>
              </a:buClr>
              <a:buSzPts val="1725"/>
              <a:buFont typeface="Noto Sans Symbols"/>
              <a:buChar char="■"/>
              <a:defRPr sz="2300" b="0" i="0" u="none" strike="noStrike" cap="none">
                <a:solidFill>
                  <a:schemeClr val="dk1"/>
                </a:solidFill>
                <a:latin typeface="Questrial"/>
                <a:ea typeface="Questrial"/>
                <a:cs typeface="Questrial"/>
                <a:sym typeface="Questrial"/>
              </a:defRPr>
            </a:lvl3pPr>
            <a:lvl4pPr marL="1828800" marR="0" lvl="3"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Questrial"/>
                <a:ea typeface="Questrial"/>
                <a:cs typeface="Questrial"/>
                <a:sym typeface="Questrial"/>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dk1"/>
                </a:solidFill>
                <a:latin typeface="Questrial"/>
                <a:ea typeface="Questrial"/>
                <a:cs typeface="Questrial"/>
                <a:sym typeface="Quest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Questrial"/>
                <a:ea typeface="Questrial"/>
                <a:cs typeface="Questrial"/>
                <a:sym typeface="Questrial"/>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dk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dk1"/>
                </a:solidFill>
                <a:latin typeface="Questrial"/>
                <a:ea typeface="Questrial"/>
                <a:cs typeface="Questrial"/>
                <a:sym typeface="Questrial"/>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dk1"/>
                </a:solidFill>
                <a:latin typeface="Questrial"/>
                <a:ea typeface="Questrial"/>
                <a:cs typeface="Questrial"/>
                <a:sym typeface="Questrial"/>
              </a:defRPr>
            </a:lvl9pPr>
          </a:lstStyle>
          <a:p>
            <a:endParaRPr/>
          </a:p>
        </p:txBody>
      </p:sp>
      <p:sp>
        <p:nvSpPr>
          <p:cNvPr id="51" name="Google Shape;51;p7"/>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400">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52" name="Google Shape;52;p7"/>
          <p:cNvSpPr txBox="1">
            <a:spLocks noGrp="1"/>
          </p:cNvSpPr>
          <p:nvPr>
            <p:ph type="sldNum" idx="12"/>
          </p:nvPr>
        </p:nvSpPr>
        <p:spPr>
          <a:xfrm>
            <a:off x="0" y="1272222"/>
            <a:ext cx="533400" cy="244476"/>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400" b="1">
                <a:solidFill>
                  <a:srgbClr val="FFFFFF"/>
                </a:solidFill>
                <a:latin typeface="Questrial"/>
                <a:ea typeface="Questrial"/>
                <a:cs typeface="Questrial"/>
                <a:sym typeface="Questrial"/>
              </a:defRPr>
            </a:lvl1pPr>
            <a:lvl2pPr marL="0" marR="0" lvl="1" indent="0" algn="ctr" rtl="0">
              <a:spcBef>
                <a:spcPts val="0"/>
              </a:spcBef>
              <a:buNone/>
              <a:defRPr sz="1400" b="1">
                <a:solidFill>
                  <a:srgbClr val="FFFFFF"/>
                </a:solidFill>
                <a:latin typeface="Questrial"/>
                <a:ea typeface="Questrial"/>
                <a:cs typeface="Questrial"/>
                <a:sym typeface="Questrial"/>
              </a:defRPr>
            </a:lvl2pPr>
            <a:lvl3pPr marL="0" marR="0" lvl="2" indent="0" algn="ctr" rtl="0">
              <a:spcBef>
                <a:spcPts val="0"/>
              </a:spcBef>
              <a:buNone/>
              <a:defRPr sz="1400" b="1">
                <a:solidFill>
                  <a:srgbClr val="FFFFFF"/>
                </a:solidFill>
                <a:latin typeface="Questrial"/>
                <a:ea typeface="Questrial"/>
                <a:cs typeface="Questrial"/>
                <a:sym typeface="Questrial"/>
              </a:defRPr>
            </a:lvl3pPr>
            <a:lvl4pPr marL="0" marR="0" lvl="3" indent="0" algn="ctr" rtl="0">
              <a:spcBef>
                <a:spcPts val="0"/>
              </a:spcBef>
              <a:buNone/>
              <a:defRPr sz="1400" b="1">
                <a:solidFill>
                  <a:srgbClr val="FFFFFF"/>
                </a:solidFill>
                <a:latin typeface="Questrial"/>
                <a:ea typeface="Questrial"/>
                <a:cs typeface="Questrial"/>
                <a:sym typeface="Questrial"/>
              </a:defRPr>
            </a:lvl4pPr>
            <a:lvl5pPr marL="0" marR="0" lvl="4" indent="0" algn="ctr" rtl="0">
              <a:spcBef>
                <a:spcPts val="0"/>
              </a:spcBef>
              <a:buNone/>
              <a:defRPr sz="1400" b="1">
                <a:solidFill>
                  <a:srgbClr val="FFFFFF"/>
                </a:solidFill>
                <a:latin typeface="Questrial"/>
                <a:ea typeface="Questrial"/>
                <a:cs typeface="Questrial"/>
                <a:sym typeface="Questrial"/>
              </a:defRPr>
            </a:lvl5pPr>
            <a:lvl6pPr marL="0" marR="0" lvl="5" indent="0" algn="ctr" rtl="0">
              <a:spcBef>
                <a:spcPts val="0"/>
              </a:spcBef>
              <a:buNone/>
              <a:defRPr sz="1400" b="1">
                <a:solidFill>
                  <a:srgbClr val="FFFFFF"/>
                </a:solidFill>
                <a:latin typeface="Questrial"/>
                <a:ea typeface="Questrial"/>
                <a:cs typeface="Questrial"/>
                <a:sym typeface="Questrial"/>
              </a:defRPr>
            </a:lvl6pPr>
            <a:lvl7pPr marL="0" marR="0" lvl="6" indent="0" algn="ctr" rtl="0">
              <a:spcBef>
                <a:spcPts val="0"/>
              </a:spcBef>
              <a:buNone/>
              <a:defRPr sz="1400" b="1">
                <a:solidFill>
                  <a:srgbClr val="FFFFFF"/>
                </a:solidFill>
                <a:latin typeface="Questrial"/>
                <a:ea typeface="Questrial"/>
                <a:cs typeface="Questrial"/>
                <a:sym typeface="Questrial"/>
              </a:defRPr>
            </a:lvl7pPr>
            <a:lvl8pPr marL="0" marR="0" lvl="7" indent="0" algn="ctr" rtl="0">
              <a:spcBef>
                <a:spcPts val="0"/>
              </a:spcBef>
              <a:buNone/>
              <a:defRPr sz="1400" b="1">
                <a:solidFill>
                  <a:srgbClr val="FFFFFF"/>
                </a:solidFill>
                <a:latin typeface="Questrial"/>
                <a:ea typeface="Questrial"/>
                <a:cs typeface="Questrial"/>
                <a:sym typeface="Questrial"/>
              </a:defRPr>
            </a:lvl8pPr>
            <a:lvl9pPr marL="0" marR="0" lvl="8" indent="0" algn="ctr" rtl="0">
              <a:spcBef>
                <a:spcPts val="0"/>
              </a:spcBef>
              <a:buNone/>
              <a:defRPr sz="1400" b="1">
                <a:solidFill>
                  <a:srgbClr val="FFFFFF"/>
                </a:solidFill>
                <a:latin typeface="Questrial"/>
                <a:ea typeface="Questrial"/>
                <a:cs typeface="Questrial"/>
                <a:sym typeface="Questrial"/>
              </a:defRPr>
            </a:lvl9pPr>
          </a:lstStyle>
          <a:p>
            <a:pPr marL="0" lvl="0" indent="0" algn="ctr" rtl="0">
              <a:spcBef>
                <a:spcPts val="0"/>
              </a:spcBef>
              <a:spcAft>
                <a:spcPts val="0"/>
              </a:spcAft>
              <a:buNone/>
            </a:pPr>
            <a:fld id="{00000000-1234-1234-1234-123412341234}" type="slidenum">
              <a:rPr lang="en-US"/>
              <a:t>‹#›</a:t>
            </a:fld>
            <a:endParaRPr/>
          </a:p>
        </p:txBody>
      </p:sp>
      <p:sp>
        <p:nvSpPr>
          <p:cNvPr id="53" name="Google Shape;53;p7"/>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400">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54" name="Google Shape;54;p7"/>
          <p:cNvSpPr txBox="1">
            <a:spLocks noGrp="1"/>
          </p:cNvSpPr>
          <p:nvPr>
            <p:ph type="body" idx="3"/>
          </p:nvPr>
        </p:nvSpPr>
        <p:spPr>
          <a:xfrm>
            <a:off x="609600" y="1752600"/>
            <a:ext cx="3886200" cy="640080"/>
          </a:xfrm>
          <a:prstGeom prst="rect">
            <a:avLst/>
          </a:prstGeom>
          <a:solidFill>
            <a:schemeClr val="accent2"/>
          </a:solidFill>
          <a:ln>
            <a:noFill/>
          </a:ln>
        </p:spPr>
        <p:txBody>
          <a:bodyPr spcFirstLastPara="1" wrap="square" lIns="91425" tIns="91425" rIns="91425" bIns="91425" anchor="ctr" anchorCtr="0">
            <a:noAutofit/>
          </a:bodyPr>
          <a:lstStyle>
            <a:lvl1pPr marL="457200" marR="0" lvl="0" indent="-228600" algn="l" rtl="0">
              <a:spcBef>
                <a:spcPts val="700"/>
              </a:spcBef>
              <a:spcAft>
                <a:spcPts val="0"/>
              </a:spcAft>
              <a:buClr>
                <a:schemeClr val="accent2"/>
              </a:buClr>
              <a:buSzPts val="1740"/>
              <a:buFont typeface="Noto Sans Symbols"/>
              <a:buNone/>
              <a:defRPr sz="2000" b="1" i="0" u="none" strike="noStrike" cap="none">
                <a:solidFill>
                  <a:srgbClr val="FFFFFF"/>
                </a:solidFill>
                <a:latin typeface="Questrial"/>
                <a:ea typeface="Questrial"/>
                <a:cs typeface="Questrial"/>
                <a:sym typeface="Questrial"/>
              </a:defRPr>
            </a:lvl1pPr>
            <a:lvl2pPr marL="914400" marR="0" lvl="1" indent="-344169" algn="l" rtl="0">
              <a:spcBef>
                <a:spcPts val="550"/>
              </a:spcBef>
              <a:spcAft>
                <a:spcPts val="0"/>
              </a:spcAft>
              <a:buClr>
                <a:schemeClr val="accent1"/>
              </a:buClr>
              <a:buSzPts val="1820"/>
              <a:buFont typeface="Noto Sans Symbols"/>
              <a:buChar char="⬜"/>
              <a:defRPr sz="2600" b="0" i="0" u="none" strike="noStrike" cap="none">
                <a:solidFill>
                  <a:schemeClr val="dk1"/>
                </a:solidFill>
                <a:latin typeface="Questrial"/>
                <a:ea typeface="Questrial"/>
                <a:cs typeface="Questrial"/>
                <a:sym typeface="Questrial"/>
              </a:defRPr>
            </a:lvl2pPr>
            <a:lvl3pPr marL="1371600" marR="0" lvl="2" indent="-338137" algn="l" rtl="0">
              <a:spcBef>
                <a:spcPts val="500"/>
              </a:spcBef>
              <a:spcAft>
                <a:spcPts val="0"/>
              </a:spcAft>
              <a:buClr>
                <a:schemeClr val="accent2"/>
              </a:buClr>
              <a:buSzPts val="1725"/>
              <a:buFont typeface="Noto Sans Symbols"/>
              <a:buChar char="■"/>
              <a:defRPr sz="2300" b="0" i="0" u="none" strike="noStrike" cap="none">
                <a:solidFill>
                  <a:schemeClr val="dk1"/>
                </a:solidFill>
                <a:latin typeface="Questrial"/>
                <a:ea typeface="Questrial"/>
                <a:cs typeface="Questrial"/>
                <a:sym typeface="Questrial"/>
              </a:defRPr>
            </a:lvl3pPr>
            <a:lvl4pPr marL="1828800" marR="0" lvl="3"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Questrial"/>
                <a:ea typeface="Questrial"/>
                <a:cs typeface="Questrial"/>
                <a:sym typeface="Questrial"/>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dk1"/>
                </a:solidFill>
                <a:latin typeface="Questrial"/>
                <a:ea typeface="Questrial"/>
                <a:cs typeface="Questrial"/>
                <a:sym typeface="Quest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Questrial"/>
                <a:ea typeface="Questrial"/>
                <a:cs typeface="Questrial"/>
                <a:sym typeface="Questrial"/>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dk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dk1"/>
                </a:solidFill>
                <a:latin typeface="Questrial"/>
                <a:ea typeface="Questrial"/>
                <a:cs typeface="Questrial"/>
                <a:sym typeface="Questrial"/>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dk1"/>
                </a:solidFill>
                <a:latin typeface="Questrial"/>
                <a:ea typeface="Questrial"/>
                <a:cs typeface="Questrial"/>
                <a:sym typeface="Questrial"/>
              </a:defRPr>
            </a:lvl9pPr>
          </a:lstStyle>
          <a:p>
            <a:endParaRPr/>
          </a:p>
        </p:txBody>
      </p:sp>
      <p:sp>
        <p:nvSpPr>
          <p:cNvPr id="55" name="Google Shape;55;p7"/>
          <p:cNvSpPr txBox="1">
            <a:spLocks noGrp="1"/>
          </p:cNvSpPr>
          <p:nvPr>
            <p:ph type="body" idx="4"/>
          </p:nvPr>
        </p:nvSpPr>
        <p:spPr>
          <a:xfrm>
            <a:off x="4800600" y="1752600"/>
            <a:ext cx="3886200" cy="640080"/>
          </a:xfrm>
          <a:prstGeom prst="rect">
            <a:avLst/>
          </a:prstGeom>
          <a:solidFill>
            <a:schemeClr val="accent4"/>
          </a:solidFill>
          <a:ln>
            <a:noFill/>
          </a:ln>
        </p:spPr>
        <p:txBody>
          <a:bodyPr spcFirstLastPara="1" wrap="square" lIns="91425" tIns="91425" rIns="91425" bIns="91425" anchor="ctr" anchorCtr="0">
            <a:noAutofit/>
          </a:bodyPr>
          <a:lstStyle>
            <a:lvl1pPr marL="457200" marR="0" lvl="0" indent="-228600" algn="l" rtl="0">
              <a:spcBef>
                <a:spcPts val="700"/>
              </a:spcBef>
              <a:spcAft>
                <a:spcPts val="0"/>
              </a:spcAft>
              <a:buClr>
                <a:schemeClr val="accent2"/>
              </a:buClr>
              <a:buSzPts val="1740"/>
              <a:buFont typeface="Noto Sans Symbols"/>
              <a:buNone/>
              <a:defRPr sz="2000" b="1" i="0" u="none" strike="noStrike" cap="none">
                <a:solidFill>
                  <a:srgbClr val="FFFFFF"/>
                </a:solidFill>
                <a:latin typeface="Questrial"/>
                <a:ea typeface="Questrial"/>
                <a:cs typeface="Questrial"/>
                <a:sym typeface="Questrial"/>
              </a:defRPr>
            </a:lvl1pPr>
            <a:lvl2pPr marL="914400" marR="0" lvl="1" indent="-344169" algn="l" rtl="0">
              <a:spcBef>
                <a:spcPts val="550"/>
              </a:spcBef>
              <a:spcAft>
                <a:spcPts val="0"/>
              </a:spcAft>
              <a:buClr>
                <a:schemeClr val="accent1"/>
              </a:buClr>
              <a:buSzPts val="1820"/>
              <a:buFont typeface="Noto Sans Symbols"/>
              <a:buChar char="⬜"/>
              <a:defRPr sz="2600" b="0" i="0" u="none" strike="noStrike" cap="none">
                <a:solidFill>
                  <a:schemeClr val="dk1"/>
                </a:solidFill>
                <a:latin typeface="Questrial"/>
                <a:ea typeface="Questrial"/>
                <a:cs typeface="Questrial"/>
                <a:sym typeface="Questrial"/>
              </a:defRPr>
            </a:lvl2pPr>
            <a:lvl3pPr marL="1371600" marR="0" lvl="2" indent="-338137" algn="l" rtl="0">
              <a:spcBef>
                <a:spcPts val="500"/>
              </a:spcBef>
              <a:spcAft>
                <a:spcPts val="0"/>
              </a:spcAft>
              <a:buClr>
                <a:schemeClr val="accent2"/>
              </a:buClr>
              <a:buSzPts val="1725"/>
              <a:buFont typeface="Noto Sans Symbols"/>
              <a:buChar char="■"/>
              <a:defRPr sz="2300" b="0" i="0" u="none" strike="noStrike" cap="none">
                <a:solidFill>
                  <a:schemeClr val="dk1"/>
                </a:solidFill>
                <a:latin typeface="Questrial"/>
                <a:ea typeface="Questrial"/>
                <a:cs typeface="Questrial"/>
                <a:sym typeface="Questrial"/>
              </a:defRPr>
            </a:lvl3pPr>
            <a:lvl4pPr marL="1828800" marR="0" lvl="3"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Questrial"/>
                <a:ea typeface="Questrial"/>
                <a:cs typeface="Questrial"/>
                <a:sym typeface="Questrial"/>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dk1"/>
                </a:solidFill>
                <a:latin typeface="Questrial"/>
                <a:ea typeface="Questrial"/>
                <a:cs typeface="Questrial"/>
                <a:sym typeface="Quest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Questrial"/>
                <a:ea typeface="Questrial"/>
                <a:cs typeface="Questrial"/>
                <a:sym typeface="Questrial"/>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dk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dk1"/>
                </a:solidFill>
                <a:latin typeface="Questrial"/>
                <a:ea typeface="Questrial"/>
                <a:cs typeface="Questrial"/>
                <a:sym typeface="Questrial"/>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dk1"/>
                </a:solidFill>
                <a:latin typeface="Questrial"/>
                <a:ea typeface="Questrial"/>
                <a:cs typeface="Questrial"/>
                <a:sym typeface="Quest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dk2"/>
        </a:solidFill>
        <a:effectLst/>
      </p:bgPr>
    </p:bg>
    <p:spTree>
      <p:nvGrpSpPr>
        <p:cNvPr id="1" name="Shape 56"/>
        <p:cNvGrpSpPr/>
        <p:nvPr/>
      </p:nvGrpSpPr>
      <p:grpSpPr>
        <a:xfrm>
          <a:off x="0" y="0"/>
          <a:ext cx="0" cy="0"/>
          <a:chOff x="0" y="0"/>
          <a:chExt cx="0" cy="0"/>
        </a:xfrm>
      </p:grpSpPr>
      <p:sp>
        <p:nvSpPr>
          <p:cNvPr id="57" name="Google Shape;57;p8"/>
          <p:cNvSpPr/>
          <p:nvPr/>
        </p:nvSpPr>
        <p:spPr>
          <a:xfrm>
            <a:off x="0" y="5971032"/>
            <a:ext cx="9144000" cy="88696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Questrial"/>
              <a:ea typeface="Questrial"/>
              <a:cs typeface="Questrial"/>
              <a:sym typeface="Questrial"/>
            </a:endParaRPr>
          </a:p>
        </p:txBody>
      </p:sp>
      <p:sp>
        <p:nvSpPr>
          <p:cNvPr id="58" name="Google Shape;58;p8"/>
          <p:cNvSpPr/>
          <p:nvPr/>
        </p:nvSpPr>
        <p:spPr>
          <a:xfrm>
            <a:off x="-9144" y="6053328"/>
            <a:ext cx="2249424" cy="713232"/>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Questrial"/>
              <a:ea typeface="Questrial"/>
              <a:cs typeface="Questrial"/>
              <a:sym typeface="Questrial"/>
            </a:endParaRPr>
          </a:p>
        </p:txBody>
      </p:sp>
      <p:sp>
        <p:nvSpPr>
          <p:cNvPr id="59" name="Google Shape;59;p8"/>
          <p:cNvSpPr/>
          <p:nvPr/>
        </p:nvSpPr>
        <p:spPr>
          <a:xfrm>
            <a:off x="2359152" y="6044184"/>
            <a:ext cx="6784848" cy="7132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Questrial"/>
              <a:ea typeface="Questrial"/>
              <a:cs typeface="Questrial"/>
              <a:sym typeface="Questrial"/>
            </a:endParaRPr>
          </a:p>
        </p:txBody>
      </p:sp>
      <p:sp>
        <p:nvSpPr>
          <p:cNvPr id="60" name="Google Shape;60;p8"/>
          <p:cNvSpPr txBox="1">
            <a:spLocks noGrp="1"/>
          </p:cNvSpPr>
          <p:nvPr>
            <p:ph type="ctrTitle"/>
          </p:nvPr>
        </p:nvSpPr>
        <p:spPr>
          <a:xfrm>
            <a:off x="2362200" y="4038600"/>
            <a:ext cx="6477000" cy="18288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Clr>
                <a:schemeClr val="lt2"/>
              </a:buClr>
              <a:buSzPts val="1400"/>
              <a:buFont typeface="Questrial"/>
              <a:buNone/>
              <a:defRPr sz="4400" b="0" i="0" u="none" strike="noStrike" cap="none">
                <a:solidFill>
                  <a:schemeClr val="lt2"/>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1" name="Google Shape;61;p8"/>
          <p:cNvSpPr txBox="1">
            <a:spLocks noGrp="1"/>
          </p:cNvSpPr>
          <p:nvPr>
            <p:ph type="subTitle" idx="1"/>
          </p:nvPr>
        </p:nvSpPr>
        <p:spPr>
          <a:xfrm>
            <a:off x="2362200" y="6050037"/>
            <a:ext cx="6705600" cy="685800"/>
          </a:xfrm>
          <a:prstGeom prst="rect">
            <a:avLst/>
          </a:prstGeom>
          <a:noFill/>
          <a:ln>
            <a:noFill/>
          </a:ln>
        </p:spPr>
        <p:txBody>
          <a:bodyPr spcFirstLastPara="1" wrap="square" lIns="91425" tIns="91425" rIns="91425" bIns="91425" anchor="ctr" anchorCtr="0">
            <a:noAutofit/>
          </a:bodyPr>
          <a:lstStyle>
            <a:lvl1pPr marL="0" marR="0" lvl="0" indent="0" algn="l" rtl="0">
              <a:spcBef>
                <a:spcPts val="700"/>
              </a:spcBef>
              <a:spcAft>
                <a:spcPts val="0"/>
              </a:spcAft>
              <a:buClr>
                <a:schemeClr val="accent2"/>
              </a:buClr>
              <a:buSzPts val="1740"/>
              <a:buFont typeface="Noto Sans Symbols"/>
              <a:buNone/>
              <a:defRPr sz="2600" b="0" i="0" u="none" strike="noStrike" cap="none">
                <a:solidFill>
                  <a:srgbClr val="FFFFFF"/>
                </a:solidFill>
                <a:latin typeface="Questrial"/>
                <a:ea typeface="Questrial"/>
                <a:cs typeface="Questrial"/>
                <a:sym typeface="Questrial"/>
              </a:defRPr>
            </a:lvl1pPr>
            <a:lvl2pPr marL="457200" marR="0" lvl="1" indent="0" algn="ctr" rtl="0">
              <a:spcBef>
                <a:spcPts val="550"/>
              </a:spcBef>
              <a:spcAft>
                <a:spcPts val="0"/>
              </a:spcAft>
              <a:buClr>
                <a:schemeClr val="accent1"/>
              </a:buClr>
              <a:buSzPts val="1820"/>
              <a:buFont typeface="Noto Sans Symbols"/>
              <a:buNone/>
              <a:defRPr sz="2600" b="0" i="0" u="none" strike="noStrike" cap="none">
                <a:solidFill>
                  <a:schemeClr val="lt1"/>
                </a:solidFill>
                <a:latin typeface="Questrial"/>
                <a:ea typeface="Questrial"/>
                <a:cs typeface="Questrial"/>
                <a:sym typeface="Questrial"/>
              </a:defRPr>
            </a:lvl2pPr>
            <a:lvl3pPr marL="914400" marR="0" lvl="2" indent="0" algn="ctr" rtl="0">
              <a:spcBef>
                <a:spcPts val="500"/>
              </a:spcBef>
              <a:spcAft>
                <a:spcPts val="0"/>
              </a:spcAft>
              <a:buClr>
                <a:schemeClr val="accent2"/>
              </a:buClr>
              <a:buSzPts val="1725"/>
              <a:buFont typeface="Noto Sans Symbols"/>
              <a:buNone/>
              <a:defRPr sz="2300" b="0" i="0" u="none" strike="noStrike" cap="none">
                <a:solidFill>
                  <a:schemeClr val="lt1"/>
                </a:solidFill>
                <a:latin typeface="Questrial"/>
                <a:ea typeface="Questrial"/>
                <a:cs typeface="Questrial"/>
                <a:sym typeface="Questrial"/>
              </a:defRPr>
            </a:lvl3pPr>
            <a:lvl4pPr marL="1371600" marR="0" lvl="3" indent="0" algn="ctr" rtl="0">
              <a:spcBef>
                <a:spcPts val="400"/>
              </a:spcBef>
              <a:spcAft>
                <a:spcPts val="0"/>
              </a:spcAft>
              <a:buClr>
                <a:schemeClr val="accent3"/>
              </a:buClr>
              <a:buSzPts val="1500"/>
              <a:buFont typeface="Noto Sans Symbols"/>
              <a:buNone/>
              <a:defRPr sz="2000" b="0" i="0" u="none" strike="noStrike" cap="none">
                <a:solidFill>
                  <a:schemeClr val="lt1"/>
                </a:solidFill>
                <a:latin typeface="Questrial"/>
                <a:ea typeface="Questrial"/>
                <a:cs typeface="Questrial"/>
                <a:sym typeface="Questrial"/>
              </a:defRPr>
            </a:lvl4pPr>
            <a:lvl5pPr marL="1828800" marR="0" lvl="4" indent="0" algn="ctr" rtl="0">
              <a:spcBef>
                <a:spcPts val="400"/>
              </a:spcBef>
              <a:spcAft>
                <a:spcPts val="0"/>
              </a:spcAft>
              <a:buClr>
                <a:schemeClr val="accent4"/>
              </a:buClr>
              <a:buSzPts val="1300"/>
              <a:buFont typeface="Noto Sans Symbols"/>
              <a:buNone/>
              <a:defRPr sz="2000" b="0" i="0" u="none" strike="noStrike" cap="none">
                <a:solidFill>
                  <a:schemeClr val="lt1"/>
                </a:solidFill>
                <a:latin typeface="Questrial"/>
                <a:ea typeface="Questrial"/>
                <a:cs typeface="Questrial"/>
                <a:sym typeface="Questrial"/>
              </a:defRPr>
            </a:lvl5pPr>
            <a:lvl6pPr marL="2286000" marR="0" lvl="5" indent="0" algn="ctr" rtl="0">
              <a:spcBef>
                <a:spcPts val="360"/>
              </a:spcBef>
              <a:spcAft>
                <a:spcPts val="0"/>
              </a:spcAft>
              <a:buClr>
                <a:schemeClr val="accent1"/>
              </a:buClr>
              <a:buSzPts val="1800"/>
              <a:buFont typeface="Noto Sans Symbols"/>
              <a:buNone/>
              <a:defRPr sz="1800" b="0" i="0" u="none" strike="noStrike" cap="none">
                <a:solidFill>
                  <a:schemeClr val="lt1"/>
                </a:solidFill>
                <a:latin typeface="Questrial"/>
                <a:ea typeface="Questrial"/>
                <a:cs typeface="Questrial"/>
                <a:sym typeface="Questrial"/>
              </a:defRPr>
            </a:lvl6pPr>
            <a:lvl7pPr marL="2743200" marR="0" lvl="6" indent="0" algn="ctr" rtl="0">
              <a:spcBef>
                <a:spcPts val="360"/>
              </a:spcBef>
              <a:spcAft>
                <a:spcPts val="0"/>
              </a:spcAft>
              <a:buClr>
                <a:schemeClr val="accent2"/>
              </a:buClr>
              <a:buSzPts val="1800"/>
              <a:buFont typeface="Noto Sans Symbols"/>
              <a:buNone/>
              <a:defRPr sz="1800" b="0" i="0" u="none" strike="noStrike" cap="none">
                <a:solidFill>
                  <a:schemeClr val="lt1"/>
                </a:solidFill>
                <a:latin typeface="Questrial"/>
                <a:ea typeface="Questrial"/>
                <a:cs typeface="Questrial"/>
                <a:sym typeface="Questrial"/>
              </a:defRPr>
            </a:lvl7pPr>
            <a:lvl8pPr marL="3200400" marR="0" lvl="7" indent="0" algn="ctr" rtl="0">
              <a:spcBef>
                <a:spcPts val="360"/>
              </a:spcBef>
              <a:spcAft>
                <a:spcPts val="0"/>
              </a:spcAft>
              <a:buClr>
                <a:schemeClr val="accent3"/>
              </a:buClr>
              <a:buSzPts val="1800"/>
              <a:buFont typeface="Noto Sans Symbols"/>
              <a:buNone/>
              <a:defRPr sz="1800" b="0" i="0" u="none" strike="noStrike" cap="none">
                <a:solidFill>
                  <a:schemeClr val="lt1"/>
                </a:solidFill>
                <a:latin typeface="Questrial"/>
                <a:ea typeface="Questrial"/>
                <a:cs typeface="Questrial"/>
                <a:sym typeface="Questrial"/>
              </a:defRPr>
            </a:lvl8pPr>
            <a:lvl9pPr marL="3657600" marR="0" lvl="8" indent="0" algn="ctr" rtl="0">
              <a:spcBef>
                <a:spcPts val="360"/>
              </a:spcBef>
              <a:spcAft>
                <a:spcPts val="0"/>
              </a:spcAft>
              <a:buClr>
                <a:schemeClr val="accent4"/>
              </a:buClr>
              <a:buSzPts val="1800"/>
              <a:buFont typeface="Noto Sans Symbols"/>
              <a:buNone/>
              <a:defRPr sz="1800" b="0" i="0" u="none" strike="noStrike" cap="none">
                <a:solidFill>
                  <a:schemeClr val="lt1"/>
                </a:solidFill>
                <a:latin typeface="Questrial"/>
                <a:ea typeface="Questrial"/>
                <a:cs typeface="Questrial"/>
                <a:sym typeface="Questrial"/>
              </a:defRPr>
            </a:lvl9pPr>
          </a:lstStyle>
          <a:p>
            <a:endParaRPr/>
          </a:p>
        </p:txBody>
      </p:sp>
      <p:sp>
        <p:nvSpPr>
          <p:cNvPr id="62" name="Google Shape;62;p8"/>
          <p:cNvSpPr txBox="1">
            <a:spLocks noGrp="1"/>
          </p:cNvSpPr>
          <p:nvPr>
            <p:ph type="dt" idx="10"/>
          </p:nvPr>
        </p:nvSpPr>
        <p:spPr>
          <a:xfrm>
            <a:off x="76200" y="6068699"/>
            <a:ext cx="2057400" cy="685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2000">
                <a:solidFill>
                  <a:srgbClr val="FFFFFF"/>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63" name="Google Shape;63;p8"/>
          <p:cNvSpPr txBox="1">
            <a:spLocks noGrp="1"/>
          </p:cNvSpPr>
          <p:nvPr>
            <p:ph type="ftr" idx="11"/>
          </p:nvPr>
        </p:nvSpPr>
        <p:spPr>
          <a:xfrm>
            <a:off x="2085393" y="236538"/>
            <a:ext cx="58674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400">
                <a:solidFill>
                  <a:schemeClr val="lt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64" name="Google Shape;64;p8"/>
          <p:cNvSpPr txBox="1">
            <a:spLocks noGrp="1"/>
          </p:cNvSpPr>
          <p:nvPr>
            <p:ph type="sldNum" idx="12"/>
          </p:nvPr>
        </p:nvSpPr>
        <p:spPr>
          <a:xfrm>
            <a:off x="8001000" y="228600"/>
            <a:ext cx="838200" cy="3810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400" b="1" u="none">
                <a:solidFill>
                  <a:schemeClr val="lt2"/>
                </a:solidFill>
                <a:latin typeface="Questrial"/>
                <a:ea typeface="Questrial"/>
                <a:cs typeface="Questrial"/>
                <a:sym typeface="Questrial"/>
              </a:defRPr>
            </a:lvl1pPr>
            <a:lvl2pPr marL="0" marR="0" lvl="1" indent="0" algn="ctr" rtl="0">
              <a:spcBef>
                <a:spcPts val="0"/>
              </a:spcBef>
              <a:buNone/>
              <a:defRPr sz="1400" b="1" u="none">
                <a:solidFill>
                  <a:schemeClr val="lt2"/>
                </a:solidFill>
                <a:latin typeface="Questrial"/>
                <a:ea typeface="Questrial"/>
                <a:cs typeface="Questrial"/>
                <a:sym typeface="Questrial"/>
              </a:defRPr>
            </a:lvl2pPr>
            <a:lvl3pPr marL="0" marR="0" lvl="2" indent="0" algn="ctr" rtl="0">
              <a:spcBef>
                <a:spcPts val="0"/>
              </a:spcBef>
              <a:buNone/>
              <a:defRPr sz="1400" b="1" u="none">
                <a:solidFill>
                  <a:schemeClr val="lt2"/>
                </a:solidFill>
                <a:latin typeface="Questrial"/>
                <a:ea typeface="Questrial"/>
                <a:cs typeface="Questrial"/>
                <a:sym typeface="Questrial"/>
              </a:defRPr>
            </a:lvl3pPr>
            <a:lvl4pPr marL="0" marR="0" lvl="3" indent="0" algn="ctr" rtl="0">
              <a:spcBef>
                <a:spcPts val="0"/>
              </a:spcBef>
              <a:buNone/>
              <a:defRPr sz="1400" b="1" u="none">
                <a:solidFill>
                  <a:schemeClr val="lt2"/>
                </a:solidFill>
                <a:latin typeface="Questrial"/>
                <a:ea typeface="Questrial"/>
                <a:cs typeface="Questrial"/>
                <a:sym typeface="Questrial"/>
              </a:defRPr>
            </a:lvl4pPr>
            <a:lvl5pPr marL="0" marR="0" lvl="4" indent="0" algn="ctr" rtl="0">
              <a:spcBef>
                <a:spcPts val="0"/>
              </a:spcBef>
              <a:buNone/>
              <a:defRPr sz="1400" b="1" u="none">
                <a:solidFill>
                  <a:schemeClr val="lt2"/>
                </a:solidFill>
                <a:latin typeface="Questrial"/>
                <a:ea typeface="Questrial"/>
                <a:cs typeface="Questrial"/>
                <a:sym typeface="Questrial"/>
              </a:defRPr>
            </a:lvl5pPr>
            <a:lvl6pPr marL="0" marR="0" lvl="5" indent="0" algn="ctr" rtl="0">
              <a:spcBef>
                <a:spcPts val="0"/>
              </a:spcBef>
              <a:buNone/>
              <a:defRPr sz="1400" b="1" u="none">
                <a:solidFill>
                  <a:schemeClr val="lt2"/>
                </a:solidFill>
                <a:latin typeface="Questrial"/>
                <a:ea typeface="Questrial"/>
                <a:cs typeface="Questrial"/>
                <a:sym typeface="Questrial"/>
              </a:defRPr>
            </a:lvl6pPr>
            <a:lvl7pPr marL="0" marR="0" lvl="6" indent="0" algn="ctr" rtl="0">
              <a:spcBef>
                <a:spcPts val="0"/>
              </a:spcBef>
              <a:buNone/>
              <a:defRPr sz="1400" b="1" u="none">
                <a:solidFill>
                  <a:schemeClr val="lt2"/>
                </a:solidFill>
                <a:latin typeface="Questrial"/>
                <a:ea typeface="Questrial"/>
                <a:cs typeface="Questrial"/>
                <a:sym typeface="Questrial"/>
              </a:defRPr>
            </a:lvl7pPr>
            <a:lvl8pPr marL="0" marR="0" lvl="7" indent="0" algn="ctr" rtl="0">
              <a:spcBef>
                <a:spcPts val="0"/>
              </a:spcBef>
              <a:buNone/>
              <a:defRPr sz="1400" b="1" u="none">
                <a:solidFill>
                  <a:schemeClr val="lt2"/>
                </a:solidFill>
                <a:latin typeface="Questrial"/>
                <a:ea typeface="Questrial"/>
                <a:cs typeface="Questrial"/>
                <a:sym typeface="Questrial"/>
              </a:defRPr>
            </a:lvl8pPr>
            <a:lvl9pPr marL="0" marR="0" lvl="8" indent="0" algn="ctr" rtl="0">
              <a:spcBef>
                <a:spcPts val="0"/>
              </a:spcBef>
              <a:buNone/>
              <a:defRPr sz="1400" b="1" u="none">
                <a:solidFill>
                  <a:schemeClr val="lt2"/>
                </a:solidFill>
                <a:latin typeface="Questrial"/>
                <a:ea typeface="Questrial"/>
                <a:cs typeface="Questrial"/>
                <a:sym typeface="Questria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blipFill rotWithShape="1">
          <a:blip r:embed="rId2">
            <a:alphaModFix/>
          </a:blip>
          <a:tile tx="0" ty="0" sx="100000" sy="100000" flip="none" algn="tl"/>
        </a:blipFill>
        <a:effectLst/>
      </p:bgPr>
    </p:bg>
    <p:spTree>
      <p:nvGrpSpPr>
        <p:cNvPr id="1" name="Shape 65"/>
        <p:cNvGrpSpPr/>
        <p:nvPr/>
      </p:nvGrpSpPr>
      <p:grpSpPr>
        <a:xfrm>
          <a:off x="0" y="0"/>
          <a:ext cx="0" cy="0"/>
          <a:chOff x="0" y="0"/>
          <a:chExt cx="0" cy="0"/>
        </a:xfrm>
      </p:grpSpPr>
      <p:sp>
        <p:nvSpPr>
          <p:cNvPr id="66" name="Google Shape;66;p9"/>
          <p:cNvSpPr txBox="1">
            <a:spLocks noGrp="1"/>
          </p:cNvSpPr>
          <p:nvPr>
            <p:ph type="body" idx="1"/>
          </p:nvPr>
        </p:nvSpPr>
        <p:spPr>
          <a:xfrm>
            <a:off x="1371600" y="2743200"/>
            <a:ext cx="7123113" cy="16732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700"/>
              </a:spcBef>
              <a:spcAft>
                <a:spcPts val="0"/>
              </a:spcAft>
              <a:buClr>
                <a:schemeClr val="accent2"/>
              </a:buClr>
              <a:buSzPts val="1740"/>
              <a:buFont typeface="Noto Sans Symbols"/>
              <a:buNone/>
              <a:defRPr sz="2800" b="0" i="0" u="none" strike="noStrike" cap="none">
                <a:solidFill>
                  <a:schemeClr val="dk2"/>
                </a:solidFill>
                <a:latin typeface="Questrial"/>
                <a:ea typeface="Questrial"/>
                <a:cs typeface="Questrial"/>
                <a:sym typeface="Questrial"/>
              </a:defRPr>
            </a:lvl1pPr>
            <a:lvl2pPr marL="914400" marR="0" lvl="1" indent="-228600" algn="l" rtl="0">
              <a:spcBef>
                <a:spcPts val="550"/>
              </a:spcBef>
              <a:spcAft>
                <a:spcPts val="0"/>
              </a:spcAft>
              <a:buClr>
                <a:schemeClr val="accent1"/>
              </a:buClr>
              <a:buSzPts val="1820"/>
              <a:buFont typeface="Noto Sans Symbols"/>
              <a:buNone/>
              <a:defRPr sz="1800" b="0" i="0" u="none" strike="noStrike" cap="none">
                <a:solidFill>
                  <a:srgbClr val="888888"/>
                </a:solidFill>
                <a:latin typeface="Questrial"/>
                <a:ea typeface="Questrial"/>
                <a:cs typeface="Questrial"/>
                <a:sym typeface="Questrial"/>
              </a:defRPr>
            </a:lvl2pPr>
            <a:lvl3pPr marL="1371600" marR="0" lvl="2" indent="-228600" algn="l" rtl="0">
              <a:spcBef>
                <a:spcPts val="500"/>
              </a:spcBef>
              <a:spcAft>
                <a:spcPts val="0"/>
              </a:spcAft>
              <a:buClr>
                <a:schemeClr val="accent2"/>
              </a:buClr>
              <a:buSzPts val="1725"/>
              <a:buFont typeface="Noto Sans Symbols"/>
              <a:buNone/>
              <a:defRPr sz="1600" b="0" i="0" u="none" strike="noStrike" cap="none">
                <a:solidFill>
                  <a:srgbClr val="888888"/>
                </a:solidFill>
                <a:latin typeface="Questrial"/>
                <a:ea typeface="Questrial"/>
                <a:cs typeface="Questrial"/>
                <a:sym typeface="Questrial"/>
              </a:defRPr>
            </a:lvl3pPr>
            <a:lvl4pPr marL="1828800" marR="0" lvl="3" indent="-228600" algn="l" rtl="0">
              <a:spcBef>
                <a:spcPts val="400"/>
              </a:spcBef>
              <a:spcAft>
                <a:spcPts val="0"/>
              </a:spcAft>
              <a:buClr>
                <a:schemeClr val="accent3"/>
              </a:buClr>
              <a:buSzPts val="1500"/>
              <a:buFont typeface="Noto Sans Symbols"/>
              <a:buNone/>
              <a:defRPr sz="1400" b="0" i="0" u="none" strike="noStrike" cap="none">
                <a:solidFill>
                  <a:srgbClr val="888888"/>
                </a:solidFill>
                <a:latin typeface="Questrial"/>
                <a:ea typeface="Questrial"/>
                <a:cs typeface="Questrial"/>
                <a:sym typeface="Questrial"/>
              </a:defRPr>
            </a:lvl4pPr>
            <a:lvl5pPr marL="2286000" marR="0" lvl="4" indent="-228600" algn="l" rtl="0">
              <a:spcBef>
                <a:spcPts val="400"/>
              </a:spcBef>
              <a:spcAft>
                <a:spcPts val="0"/>
              </a:spcAft>
              <a:buClr>
                <a:schemeClr val="accent4"/>
              </a:buClr>
              <a:buSzPts val="1300"/>
              <a:buFont typeface="Noto Sans Symbols"/>
              <a:buNone/>
              <a:defRPr sz="1400" b="0" i="0" u="none" strike="noStrike" cap="none">
                <a:solidFill>
                  <a:srgbClr val="888888"/>
                </a:solidFill>
                <a:latin typeface="Questrial"/>
                <a:ea typeface="Questrial"/>
                <a:cs typeface="Questrial"/>
                <a:sym typeface="Quest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Questrial"/>
                <a:ea typeface="Questrial"/>
                <a:cs typeface="Questrial"/>
                <a:sym typeface="Questrial"/>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dk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dk1"/>
                </a:solidFill>
                <a:latin typeface="Questrial"/>
                <a:ea typeface="Questrial"/>
                <a:cs typeface="Questrial"/>
                <a:sym typeface="Questrial"/>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dk1"/>
                </a:solidFill>
                <a:latin typeface="Questrial"/>
                <a:ea typeface="Questrial"/>
                <a:cs typeface="Questrial"/>
                <a:sym typeface="Questrial"/>
              </a:defRPr>
            </a:lvl9pPr>
          </a:lstStyle>
          <a:p>
            <a:endParaRPr/>
          </a:p>
        </p:txBody>
      </p:sp>
      <p:sp>
        <p:nvSpPr>
          <p:cNvPr id="67" name="Google Shape;67;p9"/>
          <p:cNvSpPr/>
          <p:nvPr/>
        </p:nvSpPr>
        <p:spPr>
          <a:xfrm>
            <a:off x="0" y="1524000"/>
            <a:ext cx="9144000" cy="1143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Questrial"/>
              <a:ea typeface="Questrial"/>
              <a:cs typeface="Questrial"/>
              <a:sym typeface="Questrial"/>
            </a:endParaRPr>
          </a:p>
        </p:txBody>
      </p:sp>
      <p:sp>
        <p:nvSpPr>
          <p:cNvPr id="68" name="Google Shape;68;p9"/>
          <p:cNvSpPr/>
          <p:nvPr/>
        </p:nvSpPr>
        <p:spPr>
          <a:xfrm>
            <a:off x="0" y="1600200"/>
            <a:ext cx="1295400" cy="9906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Questrial"/>
              <a:ea typeface="Questrial"/>
              <a:cs typeface="Questrial"/>
              <a:sym typeface="Questrial"/>
            </a:endParaRPr>
          </a:p>
        </p:txBody>
      </p:sp>
      <p:sp>
        <p:nvSpPr>
          <p:cNvPr id="69" name="Google Shape;69;p9"/>
          <p:cNvSpPr/>
          <p:nvPr/>
        </p:nvSpPr>
        <p:spPr>
          <a:xfrm>
            <a:off x="1371600" y="1600200"/>
            <a:ext cx="7772400" cy="990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Questrial"/>
              <a:ea typeface="Questrial"/>
              <a:cs typeface="Questrial"/>
              <a:sym typeface="Questrial"/>
            </a:endParaRPr>
          </a:p>
        </p:txBody>
      </p:sp>
      <p:sp>
        <p:nvSpPr>
          <p:cNvPr id="70" name="Google Shape;70;p9"/>
          <p:cNvSpPr txBox="1">
            <a:spLocks noGrp="1"/>
          </p:cNvSpPr>
          <p:nvPr>
            <p:ph type="title"/>
          </p:nvPr>
        </p:nvSpPr>
        <p:spPr>
          <a:xfrm>
            <a:off x="1371600" y="1600200"/>
            <a:ext cx="7620000" cy="9906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Clr>
                <a:srgbClr val="FFFFFF"/>
              </a:buClr>
              <a:buSzPts val="1400"/>
              <a:buFont typeface="Questrial"/>
              <a:buNone/>
              <a:defRPr sz="4400" b="0" i="0" u="none" strike="noStrike" cap="none">
                <a:solidFill>
                  <a:srgbClr val="FFFFFF"/>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1" name="Google Shape;71;p9"/>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400">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72" name="Google Shape;72;p9"/>
          <p:cNvSpPr txBox="1">
            <a:spLocks noGrp="1"/>
          </p:cNvSpPr>
          <p:nvPr>
            <p:ph type="sldNum" idx="12"/>
          </p:nvPr>
        </p:nvSpPr>
        <p:spPr>
          <a:xfrm>
            <a:off x="0" y="1752600"/>
            <a:ext cx="1295400" cy="701676"/>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2400" b="1">
                <a:solidFill>
                  <a:srgbClr val="FFFFFF"/>
                </a:solidFill>
                <a:latin typeface="Questrial"/>
                <a:ea typeface="Questrial"/>
                <a:cs typeface="Questrial"/>
                <a:sym typeface="Questrial"/>
              </a:defRPr>
            </a:lvl1pPr>
            <a:lvl2pPr marL="0" marR="0" lvl="1" indent="0" algn="ctr" rtl="0">
              <a:spcBef>
                <a:spcPts val="0"/>
              </a:spcBef>
              <a:buNone/>
              <a:defRPr sz="2400" b="1">
                <a:solidFill>
                  <a:srgbClr val="FFFFFF"/>
                </a:solidFill>
                <a:latin typeface="Questrial"/>
                <a:ea typeface="Questrial"/>
                <a:cs typeface="Questrial"/>
                <a:sym typeface="Questrial"/>
              </a:defRPr>
            </a:lvl2pPr>
            <a:lvl3pPr marL="0" marR="0" lvl="2" indent="0" algn="ctr" rtl="0">
              <a:spcBef>
                <a:spcPts val="0"/>
              </a:spcBef>
              <a:buNone/>
              <a:defRPr sz="2400" b="1">
                <a:solidFill>
                  <a:srgbClr val="FFFFFF"/>
                </a:solidFill>
                <a:latin typeface="Questrial"/>
                <a:ea typeface="Questrial"/>
                <a:cs typeface="Questrial"/>
                <a:sym typeface="Questrial"/>
              </a:defRPr>
            </a:lvl3pPr>
            <a:lvl4pPr marL="0" marR="0" lvl="3" indent="0" algn="ctr" rtl="0">
              <a:spcBef>
                <a:spcPts val="0"/>
              </a:spcBef>
              <a:buNone/>
              <a:defRPr sz="2400" b="1">
                <a:solidFill>
                  <a:srgbClr val="FFFFFF"/>
                </a:solidFill>
                <a:latin typeface="Questrial"/>
                <a:ea typeface="Questrial"/>
                <a:cs typeface="Questrial"/>
                <a:sym typeface="Questrial"/>
              </a:defRPr>
            </a:lvl4pPr>
            <a:lvl5pPr marL="0" marR="0" lvl="4" indent="0" algn="ctr" rtl="0">
              <a:spcBef>
                <a:spcPts val="0"/>
              </a:spcBef>
              <a:buNone/>
              <a:defRPr sz="2400" b="1">
                <a:solidFill>
                  <a:srgbClr val="FFFFFF"/>
                </a:solidFill>
                <a:latin typeface="Questrial"/>
                <a:ea typeface="Questrial"/>
                <a:cs typeface="Questrial"/>
                <a:sym typeface="Questrial"/>
              </a:defRPr>
            </a:lvl5pPr>
            <a:lvl6pPr marL="0" marR="0" lvl="5" indent="0" algn="ctr" rtl="0">
              <a:spcBef>
                <a:spcPts val="0"/>
              </a:spcBef>
              <a:buNone/>
              <a:defRPr sz="2400" b="1">
                <a:solidFill>
                  <a:srgbClr val="FFFFFF"/>
                </a:solidFill>
                <a:latin typeface="Questrial"/>
                <a:ea typeface="Questrial"/>
                <a:cs typeface="Questrial"/>
                <a:sym typeface="Questrial"/>
              </a:defRPr>
            </a:lvl6pPr>
            <a:lvl7pPr marL="0" marR="0" lvl="6" indent="0" algn="ctr" rtl="0">
              <a:spcBef>
                <a:spcPts val="0"/>
              </a:spcBef>
              <a:buNone/>
              <a:defRPr sz="2400" b="1">
                <a:solidFill>
                  <a:srgbClr val="FFFFFF"/>
                </a:solidFill>
                <a:latin typeface="Questrial"/>
                <a:ea typeface="Questrial"/>
                <a:cs typeface="Questrial"/>
                <a:sym typeface="Questrial"/>
              </a:defRPr>
            </a:lvl7pPr>
            <a:lvl8pPr marL="0" marR="0" lvl="7" indent="0" algn="ctr" rtl="0">
              <a:spcBef>
                <a:spcPts val="0"/>
              </a:spcBef>
              <a:buNone/>
              <a:defRPr sz="2400" b="1">
                <a:solidFill>
                  <a:srgbClr val="FFFFFF"/>
                </a:solidFill>
                <a:latin typeface="Questrial"/>
                <a:ea typeface="Questrial"/>
                <a:cs typeface="Questrial"/>
                <a:sym typeface="Questrial"/>
              </a:defRPr>
            </a:lvl8pPr>
            <a:lvl9pPr marL="0" marR="0" lvl="8" indent="0" algn="ctr" rtl="0">
              <a:spcBef>
                <a:spcPts val="0"/>
              </a:spcBef>
              <a:buNone/>
              <a:defRPr sz="2400" b="1">
                <a:solidFill>
                  <a:srgbClr val="FFFFFF"/>
                </a:solidFill>
                <a:latin typeface="Questrial"/>
                <a:ea typeface="Questrial"/>
                <a:cs typeface="Questrial"/>
                <a:sym typeface="Questrial"/>
              </a:defRPr>
            </a:lvl9pPr>
          </a:lstStyle>
          <a:p>
            <a:pPr marL="0" lvl="0" indent="0" algn="ctr" rtl="0">
              <a:spcBef>
                <a:spcPts val="0"/>
              </a:spcBef>
              <a:spcAft>
                <a:spcPts val="0"/>
              </a:spcAft>
              <a:buNone/>
            </a:pPr>
            <a:fld id="{00000000-1234-1234-1234-123412341234}" type="slidenum">
              <a:rPr lang="en-US"/>
              <a:t>‹#›</a:t>
            </a:fld>
            <a:endParaRPr/>
          </a:p>
        </p:txBody>
      </p:sp>
      <p:sp>
        <p:nvSpPr>
          <p:cNvPr id="73" name="Google Shape;73;p9"/>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400">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10"/>
          <p:cNvSpPr txBox="1">
            <a:spLocks noGrp="1"/>
          </p:cNvSpPr>
          <p:nvPr>
            <p:ph type="title"/>
          </p:nvPr>
        </p:nvSpPr>
        <p:spPr>
          <a:xfrm>
            <a:off x="609600" y="228600"/>
            <a:ext cx="8153400" cy="9906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Clr>
                <a:schemeClr val="dk2"/>
              </a:buClr>
              <a:buSzPts val="1400"/>
              <a:buFont typeface="Questrial"/>
              <a:buNone/>
              <a:defRPr sz="4400" b="0" i="0" u="none" strike="noStrike" cap="none">
                <a:solidFill>
                  <a:schemeClr val="dk2"/>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6" name="Google Shape;76;p10"/>
          <p:cNvSpPr txBox="1">
            <a:spLocks noGrp="1"/>
          </p:cNvSpPr>
          <p:nvPr>
            <p:ph type="body" idx="1"/>
          </p:nvPr>
        </p:nvSpPr>
        <p:spPr>
          <a:xfrm>
            <a:off x="609600" y="1589567"/>
            <a:ext cx="3886200" cy="4572000"/>
          </a:xfrm>
          <a:prstGeom prst="rect">
            <a:avLst/>
          </a:prstGeom>
          <a:noFill/>
          <a:ln>
            <a:noFill/>
          </a:ln>
        </p:spPr>
        <p:txBody>
          <a:bodyPr spcFirstLastPara="1" wrap="square" lIns="91425" tIns="91425" rIns="91425" bIns="91425" anchor="t" anchorCtr="0">
            <a:noAutofit/>
          </a:bodyPr>
          <a:lstStyle>
            <a:lvl1pPr marL="457200" marR="0" lvl="0" indent="-339090" algn="l" rtl="0">
              <a:spcBef>
                <a:spcPts val="700"/>
              </a:spcBef>
              <a:spcAft>
                <a:spcPts val="0"/>
              </a:spcAft>
              <a:buClr>
                <a:schemeClr val="accent2"/>
              </a:buClr>
              <a:buSzPts val="1740"/>
              <a:buFont typeface="Noto Sans Symbols"/>
              <a:buChar char="◻"/>
              <a:defRPr sz="2900" b="0" i="0" u="none" strike="noStrike" cap="none">
                <a:solidFill>
                  <a:schemeClr val="dk1"/>
                </a:solidFill>
                <a:latin typeface="Questrial"/>
                <a:ea typeface="Questrial"/>
                <a:cs typeface="Questrial"/>
                <a:sym typeface="Questrial"/>
              </a:defRPr>
            </a:lvl1pPr>
            <a:lvl2pPr marL="914400" marR="0" lvl="1" indent="-344169" algn="l" rtl="0">
              <a:spcBef>
                <a:spcPts val="550"/>
              </a:spcBef>
              <a:spcAft>
                <a:spcPts val="0"/>
              </a:spcAft>
              <a:buClr>
                <a:schemeClr val="accent1"/>
              </a:buClr>
              <a:buSzPts val="1820"/>
              <a:buFont typeface="Noto Sans Symbols"/>
              <a:buChar char="⬜"/>
              <a:defRPr sz="2600" b="0" i="0" u="none" strike="noStrike" cap="none">
                <a:solidFill>
                  <a:schemeClr val="dk1"/>
                </a:solidFill>
                <a:latin typeface="Questrial"/>
                <a:ea typeface="Questrial"/>
                <a:cs typeface="Questrial"/>
                <a:sym typeface="Questrial"/>
              </a:defRPr>
            </a:lvl2pPr>
            <a:lvl3pPr marL="1371600" marR="0" lvl="2" indent="-338137" algn="l" rtl="0">
              <a:spcBef>
                <a:spcPts val="500"/>
              </a:spcBef>
              <a:spcAft>
                <a:spcPts val="0"/>
              </a:spcAft>
              <a:buClr>
                <a:schemeClr val="accent2"/>
              </a:buClr>
              <a:buSzPts val="1725"/>
              <a:buFont typeface="Noto Sans Symbols"/>
              <a:buChar char="■"/>
              <a:defRPr sz="2300" b="0" i="0" u="none" strike="noStrike" cap="none">
                <a:solidFill>
                  <a:schemeClr val="dk1"/>
                </a:solidFill>
                <a:latin typeface="Questrial"/>
                <a:ea typeface="Questrial"/>
                <a:cs typeface="Questrial"/>
                <a:sym typeface="Questrial"/>
              </a:defRPr>
            </a:lvl3pPr>
            <a:lvl4pPr marL="1828800" marR="0" lvl="3"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Questrial"/>
                <a:ea typeface="Questrial"/>
                <a:cs typeface="Questrial"/>
                <a:sym typeface="Questrial"/>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dk1"/>
                </a:solidFill>
                <a:latin typeface="Questrial"/>
                <a:ea typeface="Questrial"/>
                <a:cs typeface="Questrial"/>
                <a:sym typeface="Quest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Questrial"/>
                <a:ea typeface="Questrial"/>
                <a:cs typeface="Questrial"/>
                <a:sym typeface="Questrial"/>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dk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dk1"/>
                </a:solidFill>
                <a:latin typeface="Questrial"/>
                <a:ea typeface="Questrial"/>
                <a:cs typeface="Questrial"/>
                <a:sym typeface="Questrial"/>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dk1"/>
                </a:solidFill>
                <a:latin typeface="Questrial"/>
                <a:ea typeface="Questrial"/>
                <a:cs typeface="Questrial"/>
                <a:sym typeface="Questrial"/>
              </a:defRPr>
            </a:lvl9pPr>
          </a:lstStyle>
          <a:p>
            <a:endParaRPr/>
          </a:p>
        </p:txBody>
      </p:sp>
      <p:sp>
        <p:nvSpPr>
          <p:cNvPr id="77" name="Google Shape;77;p10"/>
          <p:cNvSpPr txBox="1">
            <a:spLocks noGrp="1"/>
          </p:cNvSpPr>
          <p:nvPr>
            <p:ph type="body" idx="2"/>
          </p:nvPr>
        </p:nvSpPr>
        <p:spPr>
          <a:xfrm>
            <a:off x="4844901" y="1589567"/>
            <a:ext cx="3886200" cy="4572000"/>
          </a:xfrm>
          <a:prstGeom prst="rect">
            <a:avLst/>
          </a:prstGeom>
          <a:noFill/>
          <a:ln>
            <a:noFill/>
          </a:ln>
        </p:spPr>
        <p:txBody>
          <a:bodyPr spcFirstLastPara="1" wrap="square" lIns="91425" tIns="91425" rIns="91425" bIns="91425" anchor="t" anchorCtr="0">
            <a:noAutofit/>
          </a:bodyPr>
          <a:lstStyle>
            <a:lvl1pPr marL="457200" marR="0" lvl="0" indent="-339090" algn="l" rtl="0">
              <a:spcBef>
                <a:spcPts val="700"/>
              </a:spcBef>
              <a:spcAft>
                <a:spcPts val="0"/>
              </a:spcAft>
              <a:buClr>
                <a:schemeClr val="accent2"/>
              </a:buClr>
              <a:buSzPts val="1740"/>
              <a:buFont typeface="Noto Sans Symbols"/>
              <a:buChar char="◻"/>
              <a:defRPr sz="2900" b="0" i="0" u="none" strike="noStrike" cap="none">
                <a:solidFill>
                  <a:schemeClr val="dk1"/>
                </a:solidFill>
                <a:latin typeface="Questrial"/>
                <a:ea typeface="Questrial"/>
                <a:cs typeface="Questrial"/>
                <a:sym typeface="Questrial"/>
              </a:defRPr>
            </a:lvl1pPr>
            <a:lvl2pPr marL="914400" marR="0" lvl="1" indent="-344169" algn="l" rtl="0">
              <a:spcBef>
                <a:spcPts val="550"/>
              </a:spcBef>
              <a:spcAft>
                <a:spcPts val="0"/>
              </a:spcAft>
              <a:buClr>
                <a:schemeClr val="accent1"/>
              </a:buClr>
              <a:buSzPts val="1820"/>
              <a:buFont typeface="Noto Sans Symbols"/>
              <a:buChar char="⬜"/>
              <a:defRPr sz="2600" b="0" i="0" u="none" strike="noStrike" cap="none">
                <a:solidFill>
                  <a:schemeClr val="dk1"/>
                </a:solidFill>
                <a:latin typeface="Questrial"/>
                <a:ea typeface="Questrial"/>
                <a:cs typeface="Questrial"/>
                <a:sym typeface="Questrial"/>
              </a:defRPr>
            </a:lvl2pPr>
            <a:lvl3pPr marL="1371600" marR="0" lvl="2" indent="-338137" algn="l" rtl="0">
              <a:spcBef>
                <a:spcPts val="500"/>
              </a:spcBef>
              <a:spcAft>
                <a:spcPts val="0"/>
              </a:spcAft>
              <a:buClr>
                <a:schemeClr val="accent2"/>
              </a:buClr>
              <a:buSzPts val="1725"/>
              <a:buFont typeface="Noto Sans Symbols"/>
              <a:buChar char="■"/>
              <a:defRPr sz="2300" b="0" i="0" u="none" strike="noStrike" cap="none">
                <a:solidFill>
                  <a:schemeClr val="dk1"/>
                </a:solidFill>
                <a:latin typeface="Questrial"/>
                <a:ea typeface="Questrial"/>
                <a:cs typeface="Questrial"/>
                <a:sym typeface="Questrial"/>
              </a:defRPr>
            </a:lvl3pPr>
            <a:lvl4pPr marL="1828800" marR="0" lvl="3"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Questrial"/>
                <a:ea typeface="Questrial"/>
                <a:cs typeface="Questrial"/>
                <a:sym typeface="Questrial"/>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dk1"/>
                </a:solidFill>
                <a:latin typeface="Questrial"/>
                <a:ea typeface="Questrial"/>
                <a:cs typeface="Questrial"/>
                <a:sym typeface="Quest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Questrial"/>
                <a:ea typeface="Questrial"/>
                <a:cs typeface="Questrial"/>
                <a:sym typeface="Questrial"/>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dk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dk1"/>
                </a:solidFill>
                <a:latin typeface="Questrial"/>
                <a:ea typeface="Questrial"/>
                <a:cs typeface="Questrial"/>
                <a:sym typeface="Questrial"/>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dk1"/>
                </a:solidFill>
                <a:latin typeface="Questrial"/>
                <a:ea typeface="Questrial"/>
                <a:cs typeface="Questrial"/>
                <a:sym typeface="Questrial"/>
              </a:defRPr>
            </a:lvl9pPr>
          </a:lstStyle>
          <a:p>
            <a:endParaRPr/>
          </a:p>
        </p:txBody>
      </p:sp>
      <p:sp>
        <p:nvSpPr>
          <p:cNvPr id="78" name="Google Shape;78;p10"/>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400">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79" name="Google Shape;79;p10"/>
          <p:cNvSpPr txBox="1">
            <a:spLocks noGrp="1"/>
          </p:cNvSpPr>
          <p:nvPr>
            <p:ph type="sldNum" idx="12"/>
          </p:nvPr>
        </p:nvSpPr>
        <p:spPr>
          <a:xfrm>
            <a:off x="0" y="1272222"/>
            <a:ext cx="533400" cy="244476"/>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400" b="1">
                <a:solidFill>
                  <a:srgbClr val="FFFFFF"/>
                </a:solidFill>
                <a:latin typeface="Questrial"/>
                <a:ea typeface="Questrial"/>
                <a:cs typeface="Questrial"/>
                <a:sym typeface="Questrial"/>
              </a:defRPr>
            </a:lvl1pPr>
            <a:lvl2pPr marL="0" marR="0" lvl="1" indent="0" algn="ctr" rtl="0">
              <a:spcBef>
                <a:spcPts val="0"/>
              </a:spcBef>
              <a:buNone/>
              <a:defRPr sz="1400" b="1">
                <a:solidFill>
                  <a:srgbClr val="FFFFFF"/>
                </a:solidFill>
                <a:latin typeface="Questrial"/>
                <a:ea typeface="Questrial"/>
                <a:cs typeface="Questrial"/>
                <a:sym typeface="Questrial"/>
              </a:defRPr>
            </a:lvl2pPr>
            <a:lvl3pPr marL="0" marR="0" lvl="2" indent="0" algn="ctr" rtl="0">
              <a:spcBef>
                <a:spcPts val="0"/>
              </a:spcBef>
              <a:buNone/>
              <a:defRPr sz="1400" b="1">
                <a:solidFill>
                  <a:srgbClr val="FFFFFF"/>
                </a:solidFill>
                <a:latin typeface="Questrial"/>
                <a:ea typeface="Questrial"/>
                <a:cs typeface="Questrial"/>
                <a:sym typeface="Questrial"/>
              </a:defRPr>
            </a:lvl3pPr>
            <a:lvl4pPr marL="0" marR="0" lvl="3" indent="0" algn="ctr" rtl="0">
              <a:spcBef>
                <a:spcPts val="0"/>
              </a:spcBef>
              <a:buNone/>
              <a:defRPr sz="1400" b="1">
                <a:solidFill>
                  <a:srgbClr val="FFFFFF"/>
                </a:solidFill>
                <a:latin typeface="Questrial"/>
                <a:ea typeface="Questrial"/>
                <a:cs typeface="Questrial"/>
                <a:sym typeface="Questrial"/>
              </a:defRPr>
            </a:lvl4pPr>
            <a:lvl5pPr marL="0" marR="0" lvl="4" indent="0" algn="ctr" rtl="0">
              <a:spcBef>
                <a:spcPts val="0"/>
              </a:spcBef>
              <a:buNone/>
              <a:defRPr sz="1400" b="1">
                <a:solidFill>
                  <a:srgbClr val="FFFFFF"/>
                </a:solidFill>
                <a:latin typeface="Questrial"/>
                <a:ea typeface="Questrial"/>
                <a:cs typeface="Questrial"/>
                <a:sym typeface="Questrial"/>
              </a:defRPr>
            </a:lvl5pPr>
            <a:lvl6pPr marL="0" marR="0" lvl="5" indent="0" algn="ctr" rtl="0">
              <a:spcBef>
                <a:spcPts val="0"/>
              </a:spcBef>
              <a:buNone/>
              <a:defRPr sz="1400" b="1">
                <a:solidFill>
                  <a:srgbClr val="FFFFFF"/>
                </a:solidFill>
                <a:latin typeface="Questrial"/>
                <a:ea typeface="Questrial"/>
                <a:cs typeface="Questrial"/>
                <a:sym typeface="Questrial"/>
              </a:defRPr>
            </a:lvl6pPr>
            <a:lvl7pPr marL="0" marR="0" lvl="6" indent="0" algn="ctr" rtl="0">
              <a:spcBef>
                <a:spcPts val="0"/>
              </a:spcBef>
              <a:buNone/>
              <a:defRPr sz="1400" b="1">
                <a:solidFill>
                  <a:srgbClr val="FFFFFF"/>
                </a:solidFill>
                <a:latin typeface="Questrial"/>
                <a:ea typeface="Questrial"/>
                <a:cs typeface="Questrial"/>
                <a:sym typeface="Questrial"/>
              </a:defRPr>
            </a:lvl7pPr>
            <a:lvl8pPr marL="0" marR="0" lvl="7" indent="0" algn="ctr" rtl="0">
              <a:spcBef>
                <a:spcPts val="0"/>
              </a:spcBef>
              <a:buNone/>
              <a:defRPr sz="1400" b="1">
                <a:solidFill>
                  <a:srgbClr val="FFFFFF"/>
                </a:solidFill>
                <a:latin typeface="Questrial"/>
                <a:ea typeface="Questrial"/>
                <a:cs typeface="Questrial"/>
                <a:sym typeface="Questrial"/>
              </a:defRPr>
            </a:lvl8pPr>
            <a:lvl9pPr marL="0" marR="0" lvl="8" indent="0" algn="ctr" rtl="0">
              <a:spcBef>
                <a:spcPts val="0"/>
              </a:spcBef>
              <a:buNone/>
              <a:defRPr sz="1400" b="1">
                <a:solidFill>
                  <a:srgbClr val="FFFFFF"/>
                </a:solidFill>
                <a:latin typeface="Questrial"/>
                <a:ea typeface="Questrial"/>
                <a:cs typeface="Questrial"/>
                <a:sym typeface="Questrial"/>
              </a:defRPr>
            </a:lvl9pPr>
          </a:lstStyle>
          <a:p>
            <a:pPr marL="0" lvl="0" indent="0" algn="ctr" rtl="0">
              <a:spcBef>
                <a:spcPts val="0"/>
              </a:spcBef>
              <a:spcAft>
                <a:spcPts val="0"/>
              </a:spcAft>
              <a:buNone/>
            </a:pPr>
            <a:fld id="{00000000-1234-1234-1234-123412341234}" type="slidenum">
              <a:rPr lang="en-US"/>
              <a:t>‹#›</a:t>
            </a:fld>
            <a:endParaRPr/>
          </a:p>
        </p:txBody>
      </p:sp>
      <p:sp>
        <p:nvSpPr>
          <p:cNvPr id="80" name="Google Shape;80;p10"/>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400">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1"/>
        <p:cNvGrpSpPr/>
        <p:nvPr/>
      </p:nvGrpSpPr>
      <p:grpSpPr>
        <a:xfrm>
          <a:off x="0" y="0"/>
          <a:ext cx="0" cy="0"/>
          <a:chOff x="0" y="0"/>
          <a:chExt cx="0" cy="0"/>
        </a:xfrm>
      </p:grpSpPr>
      <p:sp>
        <p:nvSpPr>
          <p:cNvPr id="82" name="Google Shape;82;p11"/>
          <p:cNvSpPr txBox="1">
            <a:spLocks noGrp="1"/>
          </p:cNvSpPr>
          <p:nvPr>
            <p:ph type="title"/>
          </p:nvPr>
        </p:nvSpPr>
        <p:spPr>
          <a:xfrm>
            <a:off x="609600" y="273050"/>
            <a:ext cx="8077200" cy="86995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Clr>
                <a:schemeClr val="dk2"/>
              </a:buClr>
              <a:buSzPts val="1400"/>
              <a:buFont typeface="Questrial"/>
              <a:buNone/>
              <a:defRPr sz="4400" b="0" i="0" u="none" strike="noStrike" cap="none">
                <a:solidFill>
                  <a:schemeClr val="dk2"/>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3" name="Google Shape;83;p11"/>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400">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84" name="Google Shape;84;p11"/>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400">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85" name="Google Shape;85;p11"/>
          <p:cNvSpPr txBox="1">
            <a:spLocks noGrp="1"/>
          </p:cNvSpPr>
          <p:nvPr>
            <p:ph type="sldNum" idx="12"/>
          </p:nvPr>
        </p:nvSpPr>
        <p:spPr>
          <a:xfrm>
            <a:off x="0" y="1272222"/>
            <a:ext cx="533400" cy="244476"/>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400" b="1">
                <a:solidFill>
                  <a:srgbClr val="FFFFFF"/>
                </a:solidFill>
                <a:latin typeface="Questrial"/>
                <a:ea typeface="Questrial"/>
                <a:cs typeface="Questrial"/>
                <a:sym typeface="Questrial"/>
              </a:defRPr>
            </a:lvl1pPr>
            <a:lvl2pPr marL="0" marR="0" lvl="1" indent="0" algn="ctr" rtl="0">
              <a:spcBef>
                <a:spcPts val="0"/>
              </a:spcBef>
              <a:buNone/>
              <a:defRPr sz="1400" b="1">
                <a:solidFill>
                  <a:srgbClr val="FFFFFF"/>
                </a:solidFill>
                <a:latin typeface="Questrial"/>
                <a:ea typeface="Questrial"/>
                <a:cs typeface="Questrial"/>
                <a:sym typeface="Questrial"/>
              </a:defRPr>
            </a:lvl2pPr>
            <a:lvl3pPr marL="0" marR="0" lvl="2" indent="0" algn="ctr" rtl="0">
              <a:spcBef>
                <a:spcPts val="0"/>
              </a:spcBef>
              <a:buNone/>
              <a:defRPr sz="1400" b="1">
                <a:solidFill>
                  <a:srgbClr val="FFFFFF"/>
                </a:solidFill>
                <a:latin typeface="Questrial"/>
                <a:ea typeface="Questrial"/>
                <a:cs typeface="Questrial"/>
                <a:sym typeface="Questrial"/>
              </a:defRPr>
            </a:lvl3pPr>
            <a:lvl4pPr marL="0" marR="0" lvl="3" indent="0" algn="ctr" rtl="0">
              <a:spcBef>
                <a:spcPts val="0"/>
              </a:spcBef>
              <a:buNone/>
              <a:defRPr sz="1400" b="1">
                <a:solidFill>
                  <a:srgbClr val="FFFFFF"/>
                </a:solidFill>
                <a:latin typeface="Questrial"/>
                <a:ea typeface="Questrial"/>
                <a:cs typeface="Questrial"/>
                <a:sym typeface="Questrial"/>
              </a:defRPr>
            </a:lvl4pPr>
            <a:lvl5pPr marL="0" marR="0" lvl="4" indent="0" algn="ctr" rtl="0">
              <a:spcBef>
                <a:spcPts val="0"/>
              </a:spcBef>
              <a:buNone/>
              <a:defRPr sz="1400" b="1">
                <a:solidFill>
                  <a:srgbClr val="FFFFFF"/>
                </a:solidFill>
                <a:latin typeface="Questrial"/>
                <a:ea typeface="Questrial"/>
                <a:cs typeface="Questrial"/>
                <a:sym typeface="Questrial"/>
              </a:defRPr>
            </a:lvl5pPr>
            <a:lvl6pPr marL="0" marR="0" lvl="5" indent="0" algn="ctr" rtl="0">
              <a:spcBef>
                <a:spcPts val="0"/>
              </a:spcBef>
              <a:buNone/>
              <a:defRPr sz="1400" b="1">
                <a:solidFill>
                  <a:srgbClr val="FFFFFF"/>
                </a:solidFill>
                <a:latin typeface="Questrial"/>
                <a:ea typeface="Questrial"/>
                <a:cs typeface="Questrial"/>
                <a:sym typeface="Questrial"/>
              </a:defRPr>
            </a:lvl6pPr>
            <a:lvl7pPr marL="0" marR="0" lvl="6" indent="0" algn="ctr" rtl="0">
              <a:spcBef>
                <a:spcPts val="0"/>
              </a:spcBef>
              <a:buNone/>
              <a:defRPr sz="1400" b="1">
                <a:solidFill>
                  <a:srgbClr val="FFFFFF"/>
                </a:solidFill>
                <a:latin typeface="Questrial"/>
                <a:ea typeface="Questrial"/>
                <a:cs typeface="Questrial"/>
                <a:sym typeface="Questrial"/>
              </a:defRPr>
            </a:lvl7pPr>
            <a:lvl8pPr marL="0" marR="0" lvl="7" indent="0" algn="ctr" rtl="0">
              <a:spcBef>
                <a:spcPts val="0"/>
              </a:spcBef>
              <a:buNone/>
              <a:defRPr sz="1400" b="1">
                <a:solidFill>
                  <a:srgbClr val="FFFFFF"/>
                </a:solidFill>
                <a:latin typeface="Questrial"/>
                <a:ea typeface="Questrial"/>
                <a:cs typeface="Questrial"/>
                <a:sym typeface="Questrial"/>
              </a:defRPr>
            </a:lvl8pPr>
            <a:lvl9pPr marL="0" marR="0" lvl="8" indent="0" algn="ctr" rtl="0">
              <a:spcBef>
                <a:spcPts val="0"/>
              </a:spcBef>
              <a:buNone/>
              <a:defRPr sz="1400" b="1">
                <a:solidFill>
                  <a:srgbClr val="FFFFFF"/>
                </a:solidFill>
                <a:latin typeface="Questrial"/>
                <a:ea typeface="Questrial"/>
                <a:cs typeface="Questrial"/>
                <a:sym typeface="Questrial"/>
              </a:defRPr>
            </a:lvl9pPr>
          </a:lstStyle>
          <a:p>
            <a:pPr marL="0" lvl="0" indent="0" algn="ctr" rtl="0">
              <a:spcBef>
                <a:spcPts val="0"/>
              </a:spcBef>
              <a:spcAft>
                <a:spcPts val="0"/>
              </a:spcAft>
              <a:buNone/>
            </a:pPr>
            <a:fld id="{00000000-1234-1234-1234-123412341234}" type="slidenum">
              <a:rPr lang="en-US"/>
              <a:t>‹#›</a:t>
            </a:fld>
            <a:endParaRPr/>
          </a:p>
        </p:txBody>
      </p:sp>
      <p:sp>
        <p:nvSpPr>
          <p:cNvPr id="86" name="Google Shape;86;p11"/>
          <p:cNvSpPr txBox="1">
            <a:spLocks noGrp="1"/>
          </p:cNvSpPr>
          <p:nvPr>
            <p:ph type="body" idx="1"/>
          </p:nvPr>
        </p:nvSpPr>
        <p:spPr>
          <a:xfrm>
            <a:off x="609600" y="1752600"/>
            <a:ext cx="1600200" cy="4343400"/>
          </a:xfrm>
          <a:prstGeom prst="rect">
            <a:avLst/>
          </a:prstGeom>
          <a:solidFill>
            <a:schemeClr val="accent2"/>
          </a:solidFill>
          <a:ln w="50800" cap="sq" cmpd="dbl">
            <a:solidFill>
              <a:schemeClr val="accent2"/>
            </a:solidFill>
            <a:prstDash val="solid"/>
            <a:miter lim="8000"/>
            <a:headEnd type="none" w="sm" len="sm"/>
            <a:tailEnd type="none" w="sm" len="sm"/>
          </a:ln>
        </p:spPr>
        <p:txBody>
          <a:bodyPr spcFirstLastPara="1" wrap="square" lIns="91425" tIns="91425" rIns="91425" bIns="91425" anchor="t" anchorCtr="0">
            <a:noAutofit/>
          </a:bodyPr>
          <a:lstStyle>
            <a:lvl1pPr marL="457200" marR="0" lvl="0" indent="-228600" algn="l" rtl="0">
              <a:spcBef>
                <a:spcPts val="700"/>
              </a:spcBef>
              <a:spcAft>
                <a:spcPts val="0"/>
              </a:spcAft>
              <a:buClr>
                <a:schemeClr val="accent2"/>
              </a:buClr>
              <a:buSzPts val="1740"/>
              <a:buFont typeface="Noto Sans Symbols"/>
              <a:buNone/>
              <a:defRPr sz="1800" b="0" i="0" u="none" strike="noStrike" cap="none">
                <a:solidFill>
                  <a:schemeClr val="dk1"/>
                </a:solidFill>
                <a:latin typeface="Questrial"/>
                <a:ea typeface="Questrial"/>
                <a:cs typeface="Questrial"/>
                <a:sym typeface="Questrial"/>
              </a:defRPr>
            </a:lvl1pPr>
            <a:lvl2pPr marL="914400" marR="0" lvl="1" indent="-228600" algn="l" rtl="0">
              <a:spcBef>
                <a:spcPts val="1000"/>
              </a:spcBef>
              <a:spcAft>
                <a:spcPts val="0"/>
              </a:spcAft>
              <a:buClr>
                <a:schemeClr val="accent1"/>
              </a:buClr>
              <a:buSzPts val="1820"/>
              <a:buFont typeface="Noto Sans Symbols"/>
              <a:buNone/>
              <a:defRPr sz="1200" b="0" i="0" u="none" strike="noStrike" cap="none">
                <a:solidFill>
                  <a:schemeClr val="dk1"/>
                </a:solidFill>
                <a:latin typeface="Questrial"/>
                <a:ea typeface="Questrial"/>
                <a:cs typeface="Questrial"/>
                <a:sym typeface="Questrial"/>
              </a:defRPr>
            </a:lvl2pPr>
            <a:lvl3pPr marL="1371600" marR="0" lvl="2" indent="-228600" algn="l" rtl="0">
              <a:spcBef>
                <a:spcPts val="500"/>
              </a:spcBef>
              <a:spcAft>
                <a:spcPts val="0"/>
              </a:spcAft>
              <a:buClr>
                <a:schemeClr val="accent2"/>
              </a:buClr>
              <a:buSzPts val="1725"/>
              <a:buFont typeface="Noto Sans Symbols"/>
              <a:buNone/>
              <a:defRPr sz="1000" b="0" i="0" u="none" strike="noStrike" cap="none">
                <a:solidFill>
                  <a:schemeClr val="dk1"/>
                </a:solidFill>
                <a:latin typeface="Questrial"/>
                <a:ea typeface="Questrial"/>
                <a:cs typeface="Questrial"/>
                <a:sym typeface="Questrial"/>
              </a:defRPr>
            </a:lvl3pPr>
            <a:lvl4pPr marL="1828800" marR="0" lvl="3" indent="-228600" algn="l" rtl="0">
              <a:spcBef>
                <a:spcPts val="400"/>
              </a:spcBef>
              <a:spcAft>
                <a:spcPts val="0"/>
              </a:spcAft>
              <a:buClr>
                <a:schemeClr val="accent3"/>
              </a:buClr>
              <a:buSzPts val="1500"/>
              <a:buFont typeface="Noto Sans Symbols"/>
              <a:buNone/>
              <a:defRPr sz="900" b="0" i="0" u="none" strike="noStrike" cap="none">
                <a:solidFill>
                  <a:schemeClr val="dk1"/>
                </a:solidFill>
                <a:latin typeface="Questrial"/>
                <a:ea typeface="Questrial"/>
                <a:cs typeface="Questrial"/>
                <a:sym typeface="Questrial"/>
              </a:defRPr>
            </a:lvl4pPr>
            <a:lvl5pPr marL="2286000" marR="0" lvl="4" indent="-228600" algn="l" rtl="0">
              <a:spcBef>
                <a:spcPts val="400"/>
              </a:spcBef>
              <a:spcAft>
                <a:spcPts val="0"/>
              </a:spcAft>
              <a:buClr>
                <a:schemeClr val="accent4"/>
              </a:buClr>
              <a:buSzPts val="1300"/>
              <a:buFont typeface="Noto Sans Symbols"/>
              <a:buNone/>
              <a:defRPr sz="900" b="0" i="0" u="none" strike="noStrike" cap="none">
                <a:solidFill>
                  <a:schemeClr val="dk1"/>
                </a:solidFill>
                <a:latin typeface="Questrial"/>
                <a:ea typeface="Questrial"/>
                <a:cs typeface="Questrial"/>
                <a:sym typeface="Quest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Questrial"/>
                <a:ea typeface="Questrial"/>
                <a:cs typeface="Questrial"/>
                <a:sym typeface="Questrial"/>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dk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dk1"/>
                </a:solidFill>
                <a:latin typeface="Questrial"/>
                <a:ea typeface="Questrial"/>
                <a:cs typeface="Questrial"/>
                <a:sym typeface="Questrial"/>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dk1"/>
                </a:solidFill>
                <a:latin typeface="Questrial"/>
                <a:ea typeface="Questrial"/>
                <a:cs typeface="Questrial"/>
                <a:sym typeface="Questrial"/>
              </a:defRPr>
            </a:lvl9pPr>
          </a:lstStyle>
          <a:p>
            <a:endParaRPr/>
          </a:p>
        </p:txBody>
      </p:sp>
      <p:sp>
        <p:nvSpPr>
          <p:cNvPr id="87" name="Google Shape;87;p11"/>
          <p:cNvSpPr txBox="1">
            <a:spLocks noGrp="1"/>
          </p:cNvSpPr>
          <p:nvPr>
            <p:ph type="body" idx="2"/>
          </p:nvPr>
        </p:nvSpPr>
        <p:spPr>
          <a:xfrm>
            <a:off x="2362200" y="1752600"/>
            <a:ext cx="6400800" cy="4419600"/>
          </a:xfrm>
          <a:prstGeom prst="rect">
            <a:avLst/>
          </a:prstGeom>
          <a:noFill/>
          <a:ln>
            <a:noFill/>
          </a:ln>
        </p:spPr>
        <p:txBody>
          <a:bodyPr spcFirstLastPara="1" wrap="square" lIns="91425" tIns="91425" rIns="91425" bIns="91425" anchor="t" anchorCtr="0">
            <a:noAutofit/>
          </a:bodyPr>
          <a:lstStyle>
            <a:lvl1pPr marL="457200" marR="0" lvl="0" indent="-339090" algn="l" rtl="0">
              <a:spcBef>
                <a:spcPts val="700"/>
              </a:spcBef>
              <a:spcAft>
                <a:spcPts val="0"/>
              </a:spcAft>
              <a:buClr>
                <a:schemeClr val="accent2"/>
              </a:buClr>
              <a:buSzPts val="1740"/>
              <a:buFont typeface="Noto Sans Symbols"/>
              <a:buChar char="◻"/>
              <a:defRPr sz="2900" b="0" i="0" u="none" strike="noStrike" cap="none">
                <a:solidFill>
                  <a:schemeClr val="dk1"/>
                </a:solidFill>
                <a:latin typeface="Questrial"/>
                <a:ea typeface="Questrial"/>
                <a:cs typeface="Questrial"/>
                <a:sym typeface="Questrial"/>
              </a:defRPr>
            </a:lvl1pPr>
            <a:lvl2pPr marL="914400" marR="0" lvl="1" indent="-344169" algn="l" rtl="0">
              <a:spcBef>
                <a:spcPts val="550"/>
              </a:spcBef>
              <a:spcAft>
                <a:spcPts val="0"/>
              </a:spcAft>
              <a:buClr>
                <a:schemeClr val="accent1"/>
              </a:buClr>
              <a:buSzPts val="1820"/>
              <a:buFont typeface="Noto Sans Symbols"/>
              <a:buChar char="⬜"/>
              <a:defRPr sz="2600" b="0" i="0" u="none" strike="noStrike" cap="none">
                <a:solidFill>
                  <a:schemeClr val="dk1"/>
                </a:solidFill>
                <a:latin typeface="Questrial"/>
                <a:ea typeface="Questrial"/>
                <a:cs typeface="Questrial"/>
                <a:sym typeface="Questrial"/>
              </a:defRPr>
            </a:lvl2pPr>
            <a:lvl3pPr marL="1371600" marR="0" lvl="2" indent="-338137" algn="l" rtl="0">
              <a:spcBef>
                <a:spcPts val="500"/>
              </a:spcBef>
              <a:spcAft>
                <a:spcPts val="0"/>
              </a:spcAft>
              <a:buClr>
                <a:schemeClr val="accent2"/>
              </a:buClr>
              <a:buSzPts val="1725"/>
              <a:buFont typeface="Noto Sans Symbols"/>
              <a:buChar char="■"/>
              <a:defRPr sz="2300" b="0" i="0" u="none" strike="noStrike" cap="none">
                <a:solidFill>
                  <a:schemeClr val="dk1"/>
                </a:solidFill>
                <a:latin typeface="Questrial"/>
                <a:ea typeface="Questrial"/>
                <a:cs typeface="Questrial"/>
                <a:sym typeface="Questrial"/>
              </a:defRPr>
            </a:lvl3pPr>
            <a:lvl4pPr marL="1828800" marR="0" lvl="3"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Questrial"/>
                <a:ea typeface="Questrial"/>
                <a:cs typeface="Questrial"/>
                <a:sym typeface="Questrial"/>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dk1"/>
                </a:solidFill>
                <a:latin typeface="Questrial"/>
                <a:ea typeface="Questrial"/>
                <a:cs typeface="Questrial"/>
                <a:sym typeface="Quest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Questrial"/>
                <a:ea typeface="Questrial"/>
                <a:cs typeface="Questrial"/>
                <a:sym typeface="Questrial"/>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dk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dk1"/>
                </a:solidFill>
                <a:latin typeface="Questrial"/>
                <a:ea typeface="Questrial"/>
                <a:cs typeface="Questrial"/>
                <a:sym typeface="Questrial"/>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dk1"/>
                </a:solidFill>
                <a:latin typeface="Questrial"/>
                <a:ea typeface="Questrial"/>
                <a:cs typeface="Questrial"/>
                <a:sym typeface="Quest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09600" y="228600"/>
            <a:ext cx="8153400" cy="9906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Clr>
                <a:schemeClr val="lt2"/>
              </a:buClr>
              <a:buSzPts val="1400"/>
              <a:buFont typeface="Questrial"/>
              <a:buNone/>
              <a:defRPr sz="4400" b="0" i="0" u="none" strike="noStrike" cap="none">
                <a:solidFill>
                  <a:schemeClr val="lt2"/>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12648" y="1600200"/>
            <a:ext cx="8153400" cy="4526280"/>
          </a:xfrm>
          <a:prstGeom prst="rect">
            <a:avLst/>
          </a:prstGeom>
          <a:noFill/>
          <a:ln>
            <a:noFill/>
          </a:ln>
        </p:spPr>
        <p:txBody>
          <a:bodyPr spcFirstLastPara="1" wrap="square" lIns="91425" tIns="91425" rIns="91425" bIns="91425" anchor="t" anchorCtr="0">
            <a:noAutofit/>
          </a:bodyPr>
          <a:lstStyle>
            <a:lvl1pPr marL="457200" marR="0" lvl="0" indent="-339090" algn="l" rtl="0">
              <a:spcBef>
                <a:spcPts val="700"/>
              </a:spcBef>
              <a:spcAft>
                <a:spcPts val="0"/>
              </a:spcAft>
              <a:buClr>
                <a:schemeClr val="accent2"/>
              </a:buClr>
              <a:buSzPts val="1740"/>
              <a:buFont typeface="Noto Sans Symbols"/>
              <a:buChar char="◻"/>
              <a:defRPr sz="2900" b="0" i="0" u="none" strike="noStrike" cap="none">
                <a:solidFill>
                  <a:schemeClr val="lt1"/>
                </a:solidFill>
                <a:latin typeface="Questrial"/>
                <a:ea typeface="Questrial"/>
                <a:cs typeface="Questrial"/>
                <a:sym typeface="Questrial"/>
              </a:defRPr>
            </a:lvl1pPr>
            <a:lvl2pPr marL="914400" marR="0" lvl="1" indent="-344169" algn="l" rtl="0">
              <a:spcBef>
                <a:spcPts val="550"/>
              </a:spcBef>
              <a:spcAft>
                <a:spcPts val="0"/>
              </a:spcAft>
              <a:buClr>
                <a:schemeClr val="accent1"/>
              </a:buClr>
              <a:buSzPts val="1820"/>
              <a:buFont typeface="Noto Sans Symbols"/>
              <a:buChar char="⬜"/>
              <a:defRPr sz="2600" b="0" i="0" u="none" strike="noStrike" cap="none">
                <a:solidFill>
                  <a:schemeClr val="lt1"/>
                </a:solidFill>
                <a:latin typeface="Questrial"/>
                <a:ea typeface="Questrial"/>
                <a:cs typeface="Questrial"/>
                <a:sym typeface="Questrial"/>
              </a:defRPr>
            </a:lvl2pPr>
            <a:lvl3pPr marL="1371600" marR="0" lvl="2" indent="-338137" algn="l" rtl="0">
              <a:spcBef>
                <a:spcPts val="500"/>
              </a:spcBef>
              <a:spcAft>
                <a:spcPts val="0"/>
              </a:spcAft>
              <a:buClr>
                <a:schemeClr val="accent2"/>
              </a:buClr>
              <a:buSzPts val="1725"/>
              <a:buFont typeface="Noto Sans Symbols"/>
              <a:buChar char="■"/>
              <a:defRPr sz="2300" b="0" i="0" u="none" strike="noStrike" cap="none">
                <a:solidFill>
                  <a:schemeClr val="lt1"/>
                </a:solidFill>
                <a:latin typeface="Questrial"/>
                <a:ea typeface="Questrial"/>
                <a:cs typeface="Questrial"/>
                <a:sym typeface="Questrial"/>
              </a:defRPr>
            </a:lvl3pPr>
            <a:lvl4pPr marL="1828800" marR="0" lvl="3" indent="-323850" algn="l" rtl="0">
              <a:spcBef>
                <a:spcPts val="400"/>
              </a:spcBef>
              <a:spcAft>
                <a:spcPts val="0"/>
              </a:spcAft>
              <a:buClr>
                <a:schemeClr val="accent3"/>
              </a:buClr>
              <a:buSzPts val="1500"/>
              <a:buFont typeface="Noto Sans Symbols"/>
              <a:buChar char="■"/>
              <a:defRPr sz="2000" b="0" i="0" u="none" strike="noStrike" cap="none">
                <a:solidFill>
                  <a:schemeClr val="lt1"/>
                </a:solidFill>
                <a:latin typeface="Questrial"/>
                <a:ea typeface="Questrial"/>
                <a:cs typeface="Questrial"/>
                <a:sym typeface="Questrial"/>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lt1"/>
                </a:solidFill>
                <a:latin typeface="Questrial"/>
                <a:ea typeface="Questrial"/>
                <a:cs typeface="Questrial"/>
                <a:sym typeface="Quest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lt1"/>
                </a:solidFill>
                <a:latin typeface="Questrial"/>
                <a:ea typeface="Questrial"/>
                <a:cs typeface="Questrial"/>
                <a:sym typeface="Questrial"/>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lt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lt1"/>
                </a:solidFill>
                <a:latin typeface="Questrial"/>
                <a:ea typeface="Questrial"/>
                <a:cs typeface="Questrial"/>
                <a:sym typeface="Questrial"/>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lt1"/>
                </a:solidFill>
                <a:latin typeface="Questrial"/>
                <a:ea typeface="Questrial"/>
                <a:cs typeface="Questrial"/>
                <a:sym typeface="Questrial"/>
              </a:defRPr>
            </a:lvl9pPr>
          </a:lstStyle>
          <a:p>
            <a:endParaRPr/>
          </a:p>
        </p:txBody>
      </p:sp>
      <p:sp>
        <p:nvSpPr>
          <p:cNvPr id="8" name="Google Shape;8;p1"/>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400" b="0" i="0" u="none" strike="noStrike" cap="none">
                <a:solidFill>
                  <a:schemeClr val="lt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9" name="Google Shape;9;p1"/>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400" b="0" i="0" u="none" strike="noStrike" cap="none">
                <a:solidFill>
                  <a:schemeClr val="lt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10" name="Google Shape;10;p1"/>
          <p:cNvSpPr/>
          <p:nvPr/>
        </p:nvSpPr>
        <p:spPr>
          <a:xfrm>
            <a:off x="0" y="1234440"/>
            <a:ext cx="9144000" cy="32004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Questrial"/>
              <a:ea typeface="Questrial"/>
              <a:cs typeface="Questrial"/>
              <a:sym typeface="Questrial"/>
            </a:endParaRPr>
          </a:p>
        </p:txBody>
      </p:sp>
      <p:sp>
        <p:nvSpPr>
          <p:cNvPr id="11" name="Google Shape;11;p1"/>
          <p:cNvSpPr/>
          <p:nvPr/>
        </p:nvSpPr>
        <p:spPr>
          <a:xfrm>
            <a:off x="0" y="1280160"/>
            <a:ext cx="533400" cy="2286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Questrial"/>
              <a:ea typeface="Questrial"/>
              <a:cs typeface="Questrial"/>
              <a:sym typeface="Questrial"/>
            </a:endParaRPr>
          </a:p>
        </p:txBody>
      </p:sp>
      <p:sp>
        <p:nvSpPr>
          <p:cNvPr id="12" name="Google Shape;12;p1"/>
          <p:cNvSpPr/>
          <p:nvPr/>
        </p:nvSpPr>
        <p:spPr>
          <a:xfrm>
            <a:off x="590550" y="1280160"/>
            <a:ext cx="8553450" cy="228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Questrial"/>
              <a:ea typeface="Questrial"/>
              <a:cs typeface="Questrial"/>
              <a:sym typeface="Questrial"/>
            </a:endParaRPr>
          </a:p>
        </p:txBody>
      </p:sp>
      <p:sp>
        <p:nvSpPr>
          <p:cNvPr id="13" name="Google Shape;13;p1"/>
          <p:cNvSpPr txBox="1">
            <a:spLocks noGrp="1"/>
          </p:cNvSpPr>
          <p:nvPr>
            <p:ph type="sldNum" idx="12"/>
          </p:nvPr>
        </p:nvSpPr>
        <p:spPr>
          <a:xfrm>
            <a:off x="0" y="1272222"/>
            <a:ext cx="533400" cy="244476"/>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400" b="1" i="0" u="none" strike="noStrike" cap="none">
                <a:solidFill>
                  <a:srgbClr val="FFFFFF"/>
                </a:solidFill>
                <a:latin typeface="Questrial"/>
                <a:ea typeface="Questrial"/>
                <a:cs typeface="Questrial"/>
                <a:sym typeface="Questrial"/>
              </a:defRPr>
            </a:lvl1pPr>
            <a:lvl2pPr marL="0" marR="0" lvl="1" indent="0" algn="ctr" rtl="0">
              <a:spcBef>
                <a:spcPts val="0"/>
              </a:spcBef>
              <a:buNone/>
              <a:defRPr sz="1400" b="1" i="0" u="none" strike="noStrike" cap="none">
                <a:solidFill>
                  <a:srgbClr val="FFFFFF"/>
                </a:solidFill>
                <a:latin typeface="Questrial"/>
                <a:ea typeface="Questrial"/>
                <a:cs typeface="Questrial"/>
                <a:sym typeface="Questrial"/>
              </a:defRPr>
            </a:lvl2pPr>
            <a:lvl3pPr marL="0" marR="0" lvl="2" indent="0" algn="ctr" rtl="0">
              <a:spcBef>
                <a:spcPts val="0"/>
              </a:spcBef>
              <a:buNone/>
              <a:defRPr sz="1400" b="1" i="0" u="none" strike="noStrike" cap="none">
                <a:solidFill>
                  <a:srgbClr val="FFFFFF"/>
                </a:solidFill>
                <a:latin typeface="Questrial"/>
                <a:ea typeface="Questrial"/>
                <a:cs typeface="Questrial"/>
                <a:sym typeface="Questrial"/>
              </a:defRPr>
            </a:lvl3pPr>
            <a:lvl4pPr marL="0" marR="0" lvl="3" indent="0" algn="ctr" rtl="0">
              <a:spcBef>
                <a:spcPts val="0"/>
              </a:spcBef>
              <a:buNone/>
              <a:defRPr sz="1400" b="1" i="0" u="none" strike="noStrike" cap="none">
                <a:solidFill>
                  <a:srgbClr val="FFFFFF"/>
                </a:solidFill>
                <a:latin typeface="Questrial"/>
                <a:ea typeface="Questrial"/>
                <a:cs typeface="Questrial"/>
                <a:sym typeface="Questrial"/>
              </a:defRPr>
            </a:lvl4pPr>
            <a:lvl5pPr marL="0" marR="0" lvl="4" indent="0" algn="ctr" rtl="0">
              <a:spcBef>
                <a:spcPts val="0"/>
              </a:spcBef>
              <a:buNone/>
              <a:defRPr sz="1400" b="1" i="0" u="none" strike="noStrike" cap="none">
                <a:solidFill>
                  <a:srgbClr val="FFFFFF"/>
                </a:solidFill>
                <a:latin typeface="Questrial"/>
                <a:ea typeface="Questrial"/>
                <a:cs typeface="Questrial"/>
                <a:sym typeface="Questrial"/>
              </a:defRPr>
            </a:lvl5pPr>
            <a:lvl6pPr marL="0" marR="0" lvl="5" indent="0" algn="ctr" rtl="0">
              <a:spcBef>
                <a:spcPts val="0"/>
              </a:spcBef>
              <a:buNone/>
              <a:defRPr sz="1400" b="1" i="0" u="none" strike="noStrike" cap="none">
                <a:solidFill>
                  <a:srgbClr val="FFFFFF"/>
                </a:solidFill>
                <a:latin typeface="Questrial"/>
                <a:ea typeface="Questrial"/>
                <a:cs typeface="Questrial"/>
                <a:sym typeface="Questrial"/>
              </a:defRPr>
            </a:lvl6pPr>
            <a:lvl7pPr marL="0" marR="0" lvl="6" indent="0" algn="ctr" rtl="0">
              <a:spcBef>
                <a:spcPts val="0"/>
              </a:spcBef>
              <a:buNone/>
              <a:defRPr sz="1400" b="1" i="0" u="none" strike="noStrike" cap="none">
                <a:solidFill>
                  <a:srgbClr val="FFFFFF"/>
                </a:solidFill>
                <a:latin typeface="Questrial"/>
                <a:ea typeface="Questrial"/>
                <a:cs typeface="Questrial"/>
                <a:sym typeface="Questrial"/>
              </a:defRPr>
            </a:lvl7pPr>
            <a:lvl8pPr marL="0" marR="0" lvl="7" indent="0" algn="ctr" rtl="0">
              <a:spcBef>
                <a:spcPts val="0"/>
              </a:spcBef>
              <a:buNone/>
              <a:defRPr sz="1400" b="1" i="0" u="none" strike="noStrike" cap="none">
                <a:solidFill>
                  <a:srgbClr val="FFFFFF"/>
                </a:solidFill>
                <a:latin typeface="Questrial"/>
                <a:ea typeface="Questrial"/>
                <a:cs typeface="Questrial"/>
                <a:sym typeface="Questrial"/>
              </a:defRPr>
            </a:lvl8pPr>
            <a:lvl9pPr marL="0" marR="0" lvl="8" indent="0" algn="ctr" rtl="0">
              <a:spcBef>
                <a:spcPts val="0"/>
              </a:spcBef>
              <a:buNone/>
              <a:defRPr sz="1400" b="1" i="0" u="none" strike="noStrike" cap="none">
                <a:solidFill>
                  <a:srgbClr val="FFFFFF"/>
                </a:solidFill>
                <a:latin typeface="Questrial"/>
                <a:ea typeface="Questrial"/>
                <a:cs typeface="Questrial"/>
                <a:sym typeface="Questrial"/>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609600" y="228600"/>
            <a:ext cx="8153400" cy="9906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Clr>
                <a:schemeClr val="dk2"/>
              </a:buClr>
              <a:buSzPts val="1400"/>
              <a:buFont typeface="Questrial"/>
              <a:buNone/>
              <a:defRPr sz="4400" b="0" i="0" u="none" strike="noStrike" cap="none">
                <a:solidFill>
                  <a:schemeClr val="dk2"/>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5" name="Google Shape;25;p3"/>
          <p:cNvSpPr txBox="1">
            <a:spLocks noGrp="1"/>
          </p:cNvSpPr>
          <p:nvPr>
            <p:ph type="body" idx="1"/>
          </p:nvPr>
        </p:nvSpPr>
        <p:spPr>
          <a:xfrm>
            <a:off x="612648" y="1600200"/>
            <a:ext cx="8153400" cy="4526280"/>
          </a:xfrm>
          <a:prstGeom prst="rect">
            <a:avLst/>
          </a:prstGeom>
          <a:noFill/>
          <a:ln>
            <a:noFill/>
          </a:ln>
        </p:spPr>
        <p:txBody>
          <a:bodyPr spcFirstLastPara="1" wrap="square" lIns="91425" tIns="91425" rIns="91425" bIns="91425" anchor="t" anchorCtr="0">
            <a:noAutofit/>
          </a:bodyPr>
          <a:lstStyle>
            <a:lvl1pPr marL="457200" marR="0" lvl="0" indent="-339090" algn="l" rtl="0">
              <a:spcBef>
                <a:spcPts val="700"/>
              </a:spcBef>
              <a:spcAft>
                <a:spcPts val="0"/>
              </a:spcAft>
              <a:buClr>
                <a:schemeClr val="accent2"/>
              </a:buClr>
              <a:buSzPts val="1740"/>
              <a:buFont typeface="Noto Sans Symbols"/>
              <a:buChar char="◻"/>
              <a:defRPr sz="2900" b="0" i="0" u="none" strike="noStrike" cap="none">
                <a:solidFill>
                  <a:schemeClr val="dk1"/>
                </a:solidFill>
                <a:latin typeface="Questrial"/>
                <a:ea typeface="Questrial"/>
                <a:cs typeface="Questrial"/>
                <a:sym typeface="Questrial"/>
              </a:defRPr>
            </a:lvl1pPr>
            <a:lvl2pPr marL="914400" marR="0" lvl="1" indent="-344169" algn="l" rtl="0">
              <a:spcBef>
                <a:spcPts val="550"/>
              </a:spcBef>
              <a:spcAft>
                <a:spcPts val="0"/>
              </a:spcAft>
              <a:buClr>
                <a:schemeClr val="accent1"/>
              </a:buClr>
              <a:buSzPts val="1820"/>
              <a:buFont typeface="Noto Sans Symbols"/>
              <a:buChar char="⬜"/>
              <a:defRPr sz="2600" b="0" i="0" u="none" strike="noStrike" cap="none">
                <a:solidFill>
                  <a:schemeClr val="dk1"/>
                </a:solidFill>
                <a:latin typeface="Questrial"/>
                <a:ea typeface="Questrial"/>
                <a:cs typeface="Questrial"/>
                <a:sym typeface="Questrial"/>
              </a:defRPr>
            </a:lvl2pPr>
            <a:lvl3pPr marL="1371600" marR="0" lvl="2" indent="-338137" algn="l" rtl="0">
              <a:spcBef>
                <a:spcPts val="500"/>
              </a:spcBef>
              <a:spcAft>
                <a:spcPts val="0"/>
              </a:spcAft>
              <a:buClr>
                <a:schemeClr val="accent2"/>
              </a:buClr>
              <a:buSzPts val="1725"/>
              <a:buFont typeface="Noto Sans Symbols"/>
              <a:buChar char="■"/>
              <a:defRPr sz="2300" b="0" i="0" u="none" strike="noStrike" cap="none">
                <a:solidFill>
                  <a:schemeClr val="dk1"/>
                </a:solidFill>
                <a:latin typeface="Questrial"/>
                <a:ea typeface="Questrial"/>
                <a:cs typeface="Questrial"/>
                <a:sym typeface="Questrial"/>
              </a:defRPr>
            </a:lvl3pPr>
            <a:lvl4pPr marL="1828800" marR="0" lvl="3"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Questrial"/>
                <a:ea typeface="Questrial"/>
                <a:cs typeface="Questrial"/>
                <a:sym typeface="Questrial"/>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dk1"/>
                </a:solidFill>
                <a:latin typeface="Questrial"/>
                <a:ea typeface="Questrial"/>
                <a:cs typeface="Questrial"/>
                <a:sym typeface="Quest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Questrial"/>
                <a:ea typeface="Questrial"/>
                <a:cs typeface="Questrial"/>
                <a:sym typeface="Questrial"/>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dk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dk1"/>
                </a:solidFill>
                <a:latin typeface="Questrial"/>
                <a:ea typeface="Questrial"/>
                <a:cs typeface="Questrial"/>
                <a:sym typeface="Questrial"/>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dk1"/>
                </a:solidFill>
                <a:latin typeface="Questrial"/>
                <a:ea typeface="Questrial"/>
                <a:cs typeface="Questrial"/>
                <a:sym typeface="Questrial"/>
              </a:defRPr>
            </a:lvl9pPr>
          </a:lstStyle>
          <a:p>
            <a:endParaRPr/>
          </a:p>
        </p:txBody>
      </p:sp>
      <p:sp>
        <p:nvSpPr>
          <p:cNvPr id="26" name="Google Shape;26;p3"/>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400" b="0" i="0" u="none" strike="noStrike" cap="none">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27" name="Google Shape;27;p3"/>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400" b="0" i="0" u="none" strike="noStrike" cap="none">
                <a:solidFill>
                  <a:schemeClr val="dk2"/>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28" name="Google Shape;28;p3"/>
          <p:cNvSpPr/>
          <p:nvPr/>
        </p:nvSpPr>
        <p:spPr>
          <a:xfrm>
            <a:off x="0" y="1234440"/>
            <a:ext cx="9144000" cy="32004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Questrial"/>
              <a:ea typeface="Questrial"/>
              <a:cs typeface="Questrial"/>
              <a:sym typeface="Questrial"/>
            </a:endParaRPr>
          </a:p>
        </p:txBody>
      </p:sp>
      <p:sp>
        <p:nvSpPr>
          <p:cNvPr id="29" name="Google Shape;29;p3"/>
          <p:cNvSpPr/>
          <p:nvPr/>
        </p:nvSpPr>
        <p:spPr>
          <a:xfrm>
            <a:off x="0" y="1280160"/>
            <a:ext cx="533400" cy="2286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Questrial"/>
              <a:ea typeface="Questrial"/>
              <a:cs typeface="Questrial"/>
              <a:sym typeface="Questrial"/>
            </a:endParaRPr>
          </a:p>
        </p:txBody>
      </p:sp>
      <p:sp>
        <p:nvSpPr>
          <p:cNvPr id="30" name="Google Shape;30;p3"/>
          <p:cNvSpPr/>
          <p:nvPr/>
        </p:nvSpPr>
        <p:spPr>
          <a:xfrm>
            <a:off x="590550" y="1280160"/>
            <a:ext cx="8553450" cy="228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Questrial"/>
              <a:ea typeface="Questrial"/>
              <a:cs typeface="Questrial"/>
              <a:sym typeface="Questrial"/>
            </a:endParaRPr>
          </a:p>
        </p:txBody>
      </p:sp>
      <p:sp>
        <p:nvSpPr>
          <p:cNvPr id="31" name="Google Shape;31;p3"/>
          <p:cNvSpPr txBox="1">
            <a:spLocks noGrp="1"/>
          </p:cNvSpPr>
          <p:nvPr>
            <p:ph type="sldNum" idx="12"/>
          </p:nvPr>
        </p:nvSpPr>
        <p:spPr>
          <a:xfrm>
            <a:off x="0" y="1272222"/>
            <a:ext cx="533400" cy="244476"/>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400" b="1" i="0" u="none" strike="noStrike" cap="none">
                <a:solidFill>
                  <a:srgbClr val="FFFFFF"/>
                </a:solidFill>
                <a:latin typeface="Questrial"/>
                <a:ea typeface="Questrial"/>
                <a:cs typeface="Questrial"/>
                <a:sym typeface="Questrial"/>
              </a:defRPr>
            </a:lvl1pPr>
            <a:lvl2pPr marL="0" marR="0" lvl="1" indent="0" algn="ctr" rtl="0">
              <a:spcBef>
                <a:spcPts val="0"/>
              </a:spcBef>
              <a:buNone/>
              <a:defRPr sz="1400" b="1" i="0" u="none" strike="noStrike" cap="none">
                <a:solidFill>
                  <a:srgbClr val="FFFFFF"/>
                </a:solidFill>
                <a:latin typeface="Questrial"/>
                <a:ea typeface="Questrial"/>
                <a:cs typeface="Questrial"/>
                <a:sym typeface="Questrial"/>
              </a:defRPr>
            </a:lvl2pPr>
            <a:lvl3pPr marL="0" marR="0" lvl="2" indent="0" algn="ctr" rtl="0">
              <a:spcBef>
                <a:spcPts val="0"/>
              </a:spcBef>
              <a:buNone/>
              <a:defRPr sz="1400" b="1" i="0" u="none" strike="noStrike" cap="none">
                <a:solidFill>
                  <a:srgbClr val="FFFFFF"/>
                </a:solidFill>
                <a:latin typeface="Questrial"/>
                <a:ea typeface="Questrial"/>
                <a:cs typeface="Questrial"/>
                <a:sym typeface="Questrial"/>
              </a:defRPr>
            </a:lvl3pPr>
            <a:lvl4pPr marL="0" marR="0" lvl="3" indent="0" algn="ctr" rtl="0">
              <a:spcBef>
                <a:spcPts val="0"/>
              </a:spcBef>
              <a:buNone/>
              <a:defRPr sz="1400" b="1" i="0" u="none" strike="noStrike" cap="none">
                <a:solidFill>
                  <a:srgbClr val="FFFFFF"/>
                </a:solidFill>
                <a:latin typeface="Questrial"/>
                <a:ea typeface="Questrial"/>
                <a:cs typeface="Questrial"/>
                <a:sym typeface="Questrial"/>
              </a:defRPr>
            </a:lvl4pPr>
            <a:lvl5pPr marL="0" marR="0" lvl="4" indent="0" algn="ctr" rtl="0">
              <a:spcBef>
                <a:spcPts val="0"/>
              </a:spcBef>
              <a:buNone/>
              <a:defRPr sz="1400" b="1" i="0" u="none" strike="noStrike" cap="none">
                <a:solidFill>
                  <a:srgbClr val="FFFFFF"/>
                </a:solidFill>
                <a:latin typeface="Questrial"/>
                <a:ea typeface="Questrial"/>
                <a:cs typeface="Questrial"/>
                <a:sym typeface="Questrial"/>
              </a:defRPr>
            </a:lvl5pPr>
            <a:lvl6pPr marL="0" marR="0" lvl="5" indent="0" algn="ctr" rtl="0">
              <a:spcBef>
                <a:spcPts val="0"/>
              </a:spcBef>
              <a:buNone/>
              <a:defRPr sz="1400" b="1" i="0" u="none" strike="noStrike" cap="none">
                <a:solidFill>
                  <a:srgbClr val="FFFFFF"/>
                </a:solidFill>
                <a:latin typeface="Questrial"/>
                <a:ea typeface="Questrial"/>
                <a:cs typeface="Questrial"/>
                <a:sym typeface="Questrial"/>
              </a:defRPr>
            </a:lvl6pPr>
            <a:lvl7pPr marL="0" marR="0" lvl="6" indent="0" algn="ctr" rtl="0">
              <a:spcBef>
                <a:spcPts val="0"/>
              </a:spcBef>
              <a:buNone/>
              <a:defRPr sz="1400" b="1" i="0" u="none" strike="noStrike" cap="none">
                <a:solidFill>
                  <a:srgbClr val="FFFFFF"/>
                </a:solidFill>
                <a:latin typeface="Questrial"/>
                <a:ea typeface="Questrial"/>
                <a:cs typeface="Questrial"/>
                <a:sym typeface="Questrial"/>
              </a:defRPr>
            </a:lvl7pPr>
            <a:lvl8pPr marL="0" marR="0" lvl="7" indent="0" algn="ctr" rtl="0">
              <a:spcBef>
                <a:spcPts val="0"/>
              </a:spcBef>
              <a:buNone/>
              <a:defRPr sz="1400" b="1" i="0" u="none" strike="noStrike" cap="none">
                <a:solidFill>
                  <a:srgbClr val="FFFFFF"/>
                </a:solidFill>
                <a:latin typeface="Questrial"/>
                <a:ea typeface="Questrial"/>
                <a:cs typeface="Questrial"/>
                <a:sym typeface="Questrial"/>
              </a:defRPr>
            </a:lvl8pPr>
            <a:lvl9pPr marL="0" marR="0" lvl="8" indent="0" algn="ctr" rtl="0">
              <a:spcBef>
                <a:spcPts val="0"/>
              </a:spcBef>
              <a:buNone/>
              <a:defRPr sz="1400" b="1" i="0" u="none" strike="noStrike" cap="none">
                <a:solidFill>
                  <a:srgbClr val="FFFFFF"/>
                </a:solidFill>
                <a:latin typeface="Questrial"/>
                <a:ea typeface="Questrial"/>
                <a:cs typeface="Questrial"/>
                <a:sym typeface="Questrial"/>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5"/>
          <p:cNvSpPr txBox="1">
            <a:spLocks noGrp="1"/>
          </p:cNvSpPr>
          <p:nvPr>
            <p:ph type="ctrTitle"/>
          </p:nvPr>
        </p:nvSpPr>
        <p:spPr>
          <a:xfrm>
            <a:off x="2362200" y="4038600"/>
            <a:ext cx="6477000" cy="18288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lt2"/>
              </a:buClr>
              <a:buFont typeface="Questrial"/>
              <a:buNone/>
            </a:pPr>
            <a:r>
              <a:rPr lang="en-US" sz="4400" b="0" i="0" u="none" strike="noStrike" cap="none">
                <a:solidFill>
                  <a:schemeClr val="lt2"/>
                </a:solidFill>
                <a:latin typeface="Questrial"/>
                <a:ea typeface="Questrial"/>
                <a:cs typeface="Questrial"/>
                <a:sym typeface="Questrial"/>
              </a:rPr>
              <a:t>CELL COMMUNICATION</a:t>
            </a:r>
            <a:endParaRPr sz="4400" b="0" i="0" u="none" strike="noStrike" cap="none">
              <a:solidFill>
                <a:schemeClr val="lt2"/>
              </a:solidFill>
              <a:latin typeface="Questrial"/>
              <a:ea typeface="Questrial"/>
              <a:cs typeface="Questrial"/>
              <a:sym typeface="Questrial"/>
            </a:endParaRPr>
          </a:p>
        </p:txBody>
      </p:sp>
      <p:sp>
        <p:nvSpPr>
          <p:cNvPr id="119" name="Google Shape;119;p15"/>
          <p:cNvSpPr txBox="1">
            <a:spLocks noGrp="1"/>
          </p:cNvSpPr>
          <p:nvPr>
            <p:ph type="subTitle" idx="1"/>
          </p:nvPr>
        </p:nvSpPr>
        <p:spPr>
          <a:xfrm>
            <a:off x="2362200" y="6050037"/>
            <a:ext cx="6705600" cy="685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accent2"/>
              </a:buClr>
              <a:buFont typeface="Noto Sans Symbols"/>
              <a:buNone/>
            </a:pPr>
            <a:endParaRPr sz="2600" b="0" i="0" u="none" strike="noStrike" cap="none">
              <a:solidFill>
                <a:srgbClr val="FFFFFF"/>
              </a:solidFill>
              <a:latin typeface="Questrial"/>
              <a:ea typeface="Questrial"/>
              <a:cs typeface="Questrial"/>
              <a:sym typeface="Quest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4"/>
          <p:cNvSpPr txBox="1">
            <a:spLocks noGrp="1"/>
          </p:cNvSpPr>
          <p:nvPr>
            <p:ph type="title"/>
          </p:nvPr>
        </p:nvSpPr>
        <p:spPr>
          <a:xfrm>
            <a:off x="612648" y="228600"/>
            <a:ext cx="81534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Questrial"/>
              <a:buNone/>
            </a:pPr>
            <a:r>
              <a:rPr lang="en-US" sz="4400" b="0" i="0" u="none" strike="noStrike" cap="none">
                <a:solidFill>
                  <a:schemeClr val="dk2"/>
                </a:solidFill>
                <a:latin typeface="Questrial"/>
                <a:ea typeface="Questrial"/>
                <a:cs typeface="Questrial"/>
                <a:sym typeface="Questrial"/>
              </a:rPr>
              <a:t>Hormone Levels</a:t>
            </a:r>
            <a:endParaRPr sz="4400" b="0" i="0" u="none" strike="noStrike" cap="none">
              <a:solidFill>
                <a:schemeClr val="dk2"/>
              </a:solidFill>
              <a:latin typeface="Questrial"/>
              <a:ea typeface="Questrial"/>
              <a:cs typeface="Questrial"/>
              <a:sym typeface="Questrial"/>
            </a:endParaRPr>
          </a:p>
        </p:txBody>
      </p:sp>
      <p:sp>
        <p:nvSpPr>
          <p:cNvPr id="172" name="Google Shape;172;p24"/>
          <p:cNvSpPr txBox="1">
            <a:spLocks noGrp="1"/>
          </p:cNvSpPr>
          <p:nvPr>
            <p:ph type="body" idx="1"/>
          </p:nvPr>
        </p:nvSpPr>
        <p:spPr>
          <a:xfrm>
            <a:off x="612648" y="1600200"/>
            <a:ext cx="8153400" cy="4495800"/>
          </a:xfrm>
          <a:prstGeom prst="rect">
            <a:avLst/>
          </a:prstGeom>
          <a:noFill/>
          <a:ln>
            <a:noFill/>
          </a:ln>
        </p:spPr>
        <p:txBody>
          <a:bodyPr spcFirstLastPara="1" wrap="square" lIns="91425" tIns="45700" rIns="91425" bIns="45700" anchor="t" anchorCtr="0">
            <a:noAutofit/>
          </a:bodyPr>
          <a:lstStyle/>
          <a:p>
            <a:pPr marL="320040" marR="0" lvl="0" indent="-320040" algn="l" rtl="0">
              <a:spcBef>
                <a:spcPts val="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Influenced by changes inside and outside our body</a:t>
            </a:r>
            <a:endParaRPr/>
          </a:p>
          <a:p>
            <a:pPr marL="640080" marR="0" lvl="1" indent="-284480" algn="l" rtl="0">
              <a:spcBef>
                <a:spcPts val="550"/>
              </a:spcBef>
              <a:spcAft>
                <a:spcPts val="0"/>
              </a:spcAft>
              <a:buClr>
                <a:schemeClr val="accent1"/>
              </a:buClr>
              <a:buSzPts val="1820"/>
              <a:buFont typeface="Noto Sans Symbols"/>
              <a:buChar char="⬜"/>
            </a:pPr>
            <a:r>
              <a:rPr lang="en-US" sz="2600" b="0" i="0" u="none" strike="noStrike" cap="none">
                <a:solidFill>
                  <a:schemeClr val="dk1"/>
                </a:solidFill>
                <a:latin typeface="Questrial"/>
                <a:ea typeface="Questrial"/>
                <a:cs typeface="Questrial"/>
                <a:sym typeface="Questrial"/>
              </a:rPr>
              <a:t>Stress</a:t>
            </a:r>
            <a:endParaRPr/>
          </a:p>
          <a:p>
            <a:pPr marL="640080" marR="0" lvl="1" indent="-284480" algn="l" rtl="0">
              <a:spcBef>
                <a:spcPts val="550"/>
              </a:spcBef>
              <a:spcAft>
                <a:spcPts val="0"/>
              </a:spcAft>
              <a:buClr>
                <a:schemeClr val="accent1"/>
              </a:buClr>
              <a:buSzPts val="1820"/>
              <a:buFont typeface="Noto Sans Symbols"/>
              <a:buChar char="⬜"/>
            </a:pPr>
            <a:r>
              <a:rPr lang="en-US" sz="2600" b="0" i="0" u="none" strike="noStrike" cap="none">
                <a:solidFill>
                  <a:schemeClr val="dk1"/>
                </a:solidFill>
                <a:latin typeface="Questrial"/>
                <a:ea typeface="Questrial"/>
                <a:cs typeface="Questrial"/>
                <a:sym typeface="Questrial"/>
              </a:rPr>
              <a:t>Infection</a:t>
            </a:r>
            <a:endParaRPr/>
          </a:p>
          <a:p>
            <a:pPr marL="640080" marR="0" lvl="1" indent="-284480" algn="l" rtl="0">
              <a:spcBef>
                <a:spcPts val="550"/>
              </a:spcBef>
              <a:spcAft>
                <a:spcPts val="0"/>
              </a:spcAft>
              <a:buClr>
                <a:schemeClr val="accent1"/>
              </a:buClr>
              <a:buSzPts val="1820"/>
              <a:buFont typeface="Noto Sans Symbols"/>
              <a:buChar char="⬜"/>
            </a:pPr>
            <a:r>
              <a:rPr lang="en-US" sz="2600" b="0" i="0" u="none" strike="noStrike" cap="none">
                <a:solidFill>
                  <a:schemeClr val="dk1"/>
                </a:solidFill>
                <a:latin typeface="Questrial"/>
                <a:ea typeface="Questrial"/>
                <a:cs typeface="Questrial"/>
                <a:sym typeface="Questrial"/>
              </a:rPr>
              <a:t>Changes in balance of fluid and minerals in blood</a:t>
            </a:r>
            <a:endParaRPr sz="2600" b="0" i="0" u="none" strike="noStrike" cap="none">
              <a:solidFill>
                <a:schemeClr val="dk1"/>
              </a:solidFill>
              <a:latin typeface="Questrial"/>
              <a:ea typeface="Questrial"/>
              <a:cs typeface="Questrial"/>
              <a:sym typeface="Quest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5"/>
          <p:cNvSpPr txBox="1">
            <a:spLocks noGrp="1"/>
          </p:cNvSpPr>
          <p:nvPr>
            <p:ph type="title"/>
          </p:nvPr>
        </p:nvSpPr>
        <p:spPr>
          <a:xfrm>
            <a:off x="612648" y="228600"/>
            <a:ext cx="81534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Questrial"/>
              <a:buNone/>
            </a:pPr>
            <a:r>
              <a:rPr lang="en-US" sz="3959" b="0" i="0" u="none" strike="noStrike" cap="none">
                <a:solidFill>
                  <a:schemeClr val="dk2"/>
                </a:solidFill>
                <a:latin typeface="Questrial"/>
                <a:ea typeface="Questrial"/>
                <a:cs typeface="Questrial"/>
                <a:sym typeface="Questrial"/>
              </a:rPr>
              <a:t>Neural Communication: Nerve Signals</a:t>
            </a:r>
            <a:endParaRPr sz="3959" b="0" i="0" u="none" strike="noStrike" cap="none">
              <a:solidFill>
                <a:schemeClr val="dk2"/>
              </a:solidFill>
              <a:latin typeface="Questrial"/>
              <a:ea typeface="Questrial"/>
              <a:cs typeface="Questrial"/>
              <a:sym typeface="Questrial"/>
            </a:endParaRPr>
          </a:p>
        </p:txBody>
      </p:sp>
      <p:sp>
        <p:nvSpPr>
          <p:cNvPr id="178" name="Google Shape;178;p25"/>
          <p:cNvSpPr txBox="1">
            <a:spLocks noGrp="1"/>
          </p:cNvSpPr>
          <p:nvPr>
            <p:ph type="body" idx="1"/>
          </p:nvPr>
        </p:nvSpPr>
        <p:spPr>
          <a:xfrm>
            <a:off x="612648" y="1600200"/>
            <a:ext cx="8153400" cy="4495800"/>
          </a:xfrm>
          <a:prstGeom prst="rect">
            <a:avLst/>
          </a:prstGeom>
          <a:noFill/>
          <a:ln>
            <a:noFill/>
          </a:ln>
        </p:spPr>
        <p:txBody>
          <a:bodyPr spcFirstLastPara="1" wrap="square" lIns="91425" tIns="45700" rIns="91425" bIns="45700" anchor="t" anchorCtr="0">
            <a:noAutofit/>
          </a:bodyPr>
          <a:lstStyle/>
          <a:p>
            <a:pPr marL="320040" marR="0" lvl="0" indent="-320040" algn="l" rtl="0">
              <a:spcBef>
                <a:spcPts val="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Use cells called neurons</a:t>
            </a:r>
            <a:endParaRPr sz="2900" b="0" i="0" u="none" strike="noStrike" cap="none">
              <a:solidFill>
                <a:schemeClr val="dk1"/>
              </a:solidFill>
              <a:latin typeface="Questrial"/>
              <a:ea typeface="Questrial"/>
              <a:cs typeface="Questrial"/>
              <a:sym typeface="Questrial"/>
            </a:endParaRPr>
          </a:p>
          <a:p>
            <a:pPr marL="320040" marR="0" lvl="0" indent="-209550" algn="l" rtl="0">
              <a:spcBef>
                <a:spcPts val="700"/>
              </a:spcBef>
              <a:spcAft>
                <a:spcPts val="0"/>
              </a:spcAft>
              <a:buClr>
                <a:schemeClr val="accent2"/>
              </a:buClr>
              <a:buSzPts val="1740"/>
              <a:buFont typeface="Noto Sans Symbols"/>
              <a:buNone/>
            </a:pPr>
            <a:endParaRPr sz="2900" b="0" i="0" u="none" strike="noStrike" cap="none">
              <a:solidFill>
                <a:schemeClr val="dk1"/>
              </a:solidFill>
              <a:latin typeface="Questrial"/>
              <a:ea typeface="Questrial"/>
              <a:cs typeface="Questrial"/>
              <a:sym typeface="Questrial"/>
            </a:endParaRPr>
          </a:p>
        </p:txBody>
      </p:sp>
      <p:pic>
        <p:nvPicPr>
          <p:cNvPr id="179" name="Google Shape;179;p25"/>
          <p:cNvPicPr preferRelativeResize="0"/>
          <p:nvPr/>
        </p:nvPicPr>
        <p:blipFill rotWithShape="1">
          <a:blip r:embed="rId3">
            <a:alphaModFix/>
          </a:blip>
          <a:srcRect/>
          <a:stretch/>
        </p:blipFill>
        <p:spPr>
          <a:xfrm>
            <a:off x="1371600" y="2133600"/>
            <a:ext cx="6290534" cy="47244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6"/>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Questrial"/>
              <a:ea typeface="Questrial"/>
              <a:cs typeface="Questrial"/>
              <a:sym typeface="Questrial"/>
            </a:endParaRPr>
          </a:p>
        </p:txBody>
      </p:sp>
      <p:pic>
        <p:nvPicPr>
          <p:cNvPr id="185" name="Google Shape;185;p26"/>
          <p:cNvPicPr preferRelativeResize="0"/>
          <p:nvPr/>
        </p:nvPicPr>
        <p:blipFill rotWithShape="1">
          <a:blip r:embed="rId3">
            <a:alphaModFix/>
          </a:blip>
          <a:srcRect/>
          <a:stretch/>
        </p:blipFill>
        <p:spPr>
          <a:xfrm>
            <a:off x="2590800" y="1704312"/>
            <a:ext cx="3659188" cy="5153688"/>
          </a:xfrm>
          <a:prstGeom prst="rect">
            <a:avLst/>
          </a:prstGeom>
          <a:noFill/>
          <a:ln>
            <a:noFill/>
          </a:ln>
        </p:spPr>
      </p:pic>
      <p:sp>
        <p:nvSpPr>
          <p:cNvPr id="186" name="Google Shape;186;p26"/>
          <p:cNvSpPr txBox="1">
            <a:spLocks noGrp="1"/>
          </p:cNvSpPr>
          <p:nvPr>
            <p:ph type="title"/>
          </p:nvPr>
        </p:nvSpPr>
        <p:spPr>
          <a:xfrm>
            <a:off x="609600" y="228600"/>
            <a:ext cx="81534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Questrial"/>
              <a:buNone/>
            </a:pPr>
            <a:r>
              <a:rPr lang="en-US" sz="4400" b="0" i="0" u="none" strike="noStrike" cap="none">
                <a:solidFill>
                  <a:schemeClr val="dk2"/>
                </a:solidFill>
                <a:latin typeface="Questrial"/>
                <a:ea typeface="Questrial"/>
                <a:cs typeface="Questrial"/>
                <a:sym typeface="Questrial"/>
              </a:rPr>
              <a:t>Example of Neural Communication</a:t>
            </a:r>
            <a:endParaRPr sz="4400" b="0" i="0" u="none" strike="noStrike" cap="none">
              <a:solidFill>
                <a:schemeClr val="dk2"/>
              </a:solidFill>
              <a:latin typeface="Questrial"/>
              <a:ea typeface="Questrial"/>
              <a:cs typeface="Questrial"/>
              <a:sym typeface="Quest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7"/>
          <p:cNvSpPr txBox="1">
            <a:spLocks noGrp="1"/>
          </p:cNvSpPr>
          <p:nvPr>
            <p:ph type="title"/>
          </p:nvPr>
        </p:nvSpPr>
        <p:spPr>
          <a:xfrm>
            <a:off x="612648" y="228600"/>
            <a:ext cx="81534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Questrial"/>
              <a:buNone/>
            </a:pPr>
            <a:r>
              <a:rPr lang="en-US" sz="4400" b="0" i="0" u="none" strike="noStrike" cap="none">
                <a:solidFill>
                  <a:schemeClr val="dk2"/>
                </a:solidFill>
                <a:latin typeface="Questrial"/>
                <a:ea typeface="Questrial"/>
                <a:cs typeface="Questrial"/>
                <a:sym typeface="Questrial"/>
              </a:rPr>
              <a:t>How Nerve Signal is Transmitted</a:t>
            </a:r>
            <a:endParaRPr sz="4400" b="0" i="0" u="none" strike="noStrike" cap="none">
              <a:solidFill>
                <a:schemeClr val="dk2"/>
              </a:solidFill>
              <a:latin typeface="Questrial"/>
              <a:ea typeface="Questrial"/>
              <a:cs typeface="Questrial"/>
              <a:sym typeface="Questrial"/>
            </a:endParaRPr>
          </a:p>
        </p:txBody>
      </p:sp>
      <p:sp>
        <p:nvSpPr>
          <p:cNvPr id="192" name="Google Shape;192;p27"/>
          <p:cNvSpPr txBox="1">
            <a:spLocks noGrp="1"/>
          </p:cNvSpPr>
          <p:nvPr>
            <p:ph type="body" idx="1"/>
          </p:nvPr>
        </p:nvSpPr>
        <p:spPr>
          <a:xfrm>
            <a:off x="612648" y="1600200"/>
            <a:ext cx="8153400" cy="4495800"/>
          </a:xfrm>
          <a:prstGeom prst="rect">
            <a:avLst/>
          </a:prstGeom>
          <a:noFill/>
          <a:ln>
            <a:noFill/>
          </a:ln>
        </p:spPr>
        <p:txBody>
          <a:bodyPr spcFirstLastPara="1" wrap="square" lIns="91425" tIns="45700" rIns="91425" bIns="45700" anchor="t" anchorCtr="0">
            <a:noAutofit/>
          </a:bodyPr>
          <a:lstStyle/>
          <a:p>
            <a:pPr marL="320040" marR="0" lvl="0" indent="-320040" algn="l" rtl="0">
              <a:lnSpc>
                <a:spcPct val="80000"/>
              </a:lnSpc>
              <a:spcBef>
                <a:spcPts val="0"/>
              </a:spcBef>
              <a:spcAft>
                <a:spcPts val="0"/>
              </a:spcAft>
              <a:buClr>
                <a:schemeClr val="accent2"/>
              </a:buClr>
              <a:buSzPts val="1217"/>
              <a:buFont typeface="Noto Sans Symbols"/>
              <a:buChar char="◻"/>
            </a:pPr>
            <a:r>
              <a:rPr lang="en-US" sz="2029" b="0" i="0" u="none" strike="noStrike" cap="none">
                <a:solidFill>
                  <a:schemeClr val="dk1"/>
                </a:solidFill>
                <a:latin typeface="Questrial"/>
                <a:ea typeface="Questrial"/>
                <a:cs typeface="Questrial"/>
                <a:sym typeface="Questrial"/>
              </a:rPr>
              <a:t>Incoming messages are received by dendrites of nerve cells</a:t>
            </a:r>
            <a:endParaRPr sz="2029" b="0" i="0" u="none" strike="noStrike" cap="none">
              <a:solidFill>
                <a:schemeClr val="dk1"/>
              </a:solidFill>
              <a:latin typeface="Questrial"/>
              <a:ea typeface="Questrial"/>
              <a:cs typeface="Questrial"/>
              <a:sym typeface="Questrial"/>
            </a:endParaRPr>
          </a:p>
          <a:p>
            <a:pPr marL="320040" marR="0" lvl="0" indent="-320040" algn="l" rtl="0">
              <a:lnSpc>
                <a:spcPct val="80000"/>
              </a:lnSpc>
              <a:spcBef>
                <a:spcPts val="700"/>
              </a:spcBef>
              <a:spcAft>
                <a:spcPts val="0"/>
              </a:spcAft>
              <a:buClr>
                <a:schemeClr val="accent2"/>
              </a:buClr>
              <a:buSzPts val="1217"/>
              <a:buFont typeface="Noto Sans Symbols"/>
              <a:buChar char="◻"/>
            </a:pPr>
            <a:r>
              <a:rPr lang="en-US" sz="2029" b="0" i="0" u="none" strike="noStrike" cap="none">
                <a:solidFill>
                  <a:schemeClr val="dk1"/>
                </a:solidFill>
                <a:latin typeface="Questrial"/>
                <a:ea typeface="Questrial"/>
                <a:cs typeface="Questrial"/>
                <a:sym typeface="Questrial"/>
              </a:rPr>
              <a:t>Chemical messages pass into the cell body and then through the axon</a:t>
            </a:r>
            <a:endParaRPr/>
          </a:p>
          <a:p>
            <a:pPr marL="320040" marR="0" lvl="0" indent="-320040" algn="l" rtl="0">
              <a:lnSpc>
                <a:spcPct val="80000"/>
              </a:lnSpc>
              <a:spcBef>
                <a:spcPts val="700"/>
              </a:spcBef>
              <a:spcAft>
                <a:spcPts val="0"/>
              </a:spcAft>
              <a:buClr>
                <a:schemeClr val="accent2"/>
              </a:buClr>
              <a:buSzPts val="1217"/>
              <a:buFont typeface="Noto Sans Symbols"/>
              <a:buChar char="◻"/>
            </a:pPr>
            <a:r>
              <a:rPr lang="en-US" sz="2029" b="0" i="0" u="none" strike="noStrike" cap="none">
                <a:solidFill>
                  <a:schemeClr val="dk1"/>
                </a:solidFill>
                <a:latin typeface="Questrial"/>
                <a:ea typeface="Questrial"/>
                <a:cs typeface="Questrial"/>
                <a:sym typeface="Questrial"/>
              </a:rPr>
              <a:t>Signal heads out to connected neurons in the form of chemicals called neurotransmitters</a:t>
            </a:r>
            <a:endParaRPr sz="2029" b="0" i="0" u="none" strike="noStrike" cap="none">
              <a:solidFill>
                <a:schemeClr val="dk1"/>
              </a:solidFill>
              <a:latin typeface="Questrial"/>
              <a:ea typeface="Questrial"/>
              <a:cs typeface="Questrial"/>
              <a:sym typeface="Questrial"/>
            </a:endParaRPr>
          </a:p>
          <a:p>
            <a:pPr marL="320040" marR="0" lvl="0" indent="-320040" algn="l" rtl="0">
              <a:lnSpc>
                <a:spcPct val="80000"/>
              </a:lnSpc>
              <a:spcBef>
                <a:spcPts val="700"/>
              </a:spcBef>
              <a:spcAft>
                <a:spcPts val="0"/>
              </a:spcAft>
              <a:buClr>
                <a:schemeClr val="accent2"/>
              </a:buClr>
              <a:buSzPts val="1217"/>
              <a:buFont typeface="Noto Sans Symbols"/>
              <a:buChar char="◻"/>
            </a:pPr>
            <a:r>
              <a:rPr lang="en-US" sz="2029" b="0" i="0" u="none" strike="noStrike" cap="none">
                <a:solidFill>
                  <a:schemeClr val="dk1"/>
                </a:solidFill>
                <a:latin typeface="Questrial"/>
                <a:ea typeface="Questrial"/>
                <a:cs typeface="Questrial"/>
                <a:sym typeface="Questrial"/>
              </a:rPr>
              <a:t>These flow from a message-sending neuron across a gap called a synapse and onto target neurons</a:t>
            </a:r>
            <a:endParaRPr/>
          </a:p>
          <a:p>
            <a:pPr marL="320040" marR="0" lvl="0" indent="-320040" algn="l" rtl="0">
              <a:lnSpc>
                <a:spcPct val="80000"/>
              </a:lnSpc>
              <a:spcBef>
                <a:spcPts val="700"/>
              </a:spcBef>
              <a:spcAft>
                <a:spcPts val="0"/>
              </a:spcAft>
              <a:buClr>
                <a:schemeClr val="accent2"/>
              </a:buClr>
              <a:buSzPts val="1217"/>
              <a:buFont typeface="Noto Sans Symbols"/>
              <a:buChar char="◻"/>
            </a:pPr>
            <a:r>
              <a:rPr lang="en-US" sz="2029" b="0" i="0" u="none" strike="noStrike" cap="none">
                <a:solidFill>
                  <a:schemeClr val="dk1"/>
                </a:solidFill>
                <a:latin typeface="Questrial"/>
                <a:ea typeface="Questrial"/>
                <a:cs typeface="Questrial"/>
                <a:sym typeface="Questrial"/>
              </a:rPr>
              <a:t>Chemicals attach to a receptor protein</a:t>
            </a:r>
            <a:endParaRPr/>
          </a:p>
          <a:p>
            <a:pPr marL="320040" marR="0" lvl="0" indent="-320040" algn="l" rtl="0">
              <a:lnSpc>
                <a:spcPct val="80000"/>
              </a:lnSpc>
              <a:spcBef>
                <a:spcPts val="700"/>
              </a:spcBef>
              <a:spcAft>
                <a:spcPts val="0"/>
              </a:spcAft>
              <a:buClr>
                <a:schemeClr val="accent2"/>
              </a:buClr>
              <a:buSzPts val="1217"/>
              <a:buFont typeface="Noto Sans Symbols"/>
              <a:buChar char="◻"/>
            </a:pPr>
            <a:r>
              <a:rPr lang="en-US" sz="2029" b="0" i="0" u="none" strike="noStrike" cap="none">
                <a:solidFill>
                  <a:schemeClr val="dk1"/>
                </a:solidFill>
                <a:latin typeface="Questrial"/>
                <a:ea typeface="Questrial"/>
                <a:cs typeface="Questrial"/>
                <a:sym typeface="Questrial"/>
              </a:rPr>
              <a:t>Different neurotransmitters either trigger "go" signals that allow the message to be passed to the next neuron in the communication line or produce "stop" signals that prevent the message from being forwarded</a:t>
            </a:r>
            <a:endParaRPr/>
          </a:p>
          <a:p>
            <a:pPr marL="320040" marR="0" lvl="0" indent="-320040" algn="l" rtl="0">
              <a:lnSpc>
                <a:spcPct val="80000"/>
              </a:lnSpc>
              <a:spcBef>
                <a:spcPts val="700"/>
              </a:spcBef>
              <a:spcAft>
                <a:spcPts val="0"/>
              </a:spcAft>
              <a:buClr>
                <a:schemeClr val="accent2"/>
              </a:buClr>
              <a:buSzPts val="1217"/>
              <a:buFont typeface="Noto Sans Symbols"/>
              <a:buChar char="◻"/>
            </a:pPr>
            <a:r>
              <a:rPr lang="en-US" sz="2029" b="0" i="0" u="none" strike="noStrike" cap="none">
                <a:solidFill>
                  <a:schemeClr val="dk1"/>
                </a:solidFill>
                <a:latin typeface="Questrial"/>
                <a:ea typeface="Questrial"/>
                <a:cs typeface="Questrial"/>
                <a:sym typeface="Questrial"/>
              </a:rPr>
              <a:t>Signals are in the form of charged particles or ions</a:t>
            </a:r>
            <a:endParaRPr/>
          </a:p>
          <a:p>
            <a:pPr marL="320040" marR="0" lvl="0" indent="-320040" algn="l" rtl="0">
              <a:lnSpc>
                <a:spcPct val="80000"/>
              </a:lnSpc>
              <a:spcBef>
                <a:spcPts val="700"/>
              </a:spcBef>
              <a:spcAft>
                <a:spcPts val="0"/>
              </a:spcAft>
              <a:buClr>
                <a:schemeClr val="accent2"/>
              </a:buClr>
              <a:buSzPts val="1217"/>
              <a:buFont typeface="Noto Sans Symbols"/>
              <a:buChar char="◻"/>
            </a:pPr>
            <a:r>
              <a:rPr lang="en-US" sz="2029" b="0" i="0" u="none" strike="noStrike" cap="none">
                <a:solidFill>
                  <a:schemeClr val="dk1"/>
                </a:solidFill>
                <a:latin typeface="Questrial"/>
                <a:ea typeface="Questrial"/>
                <a:cs typeface="Questrial"/>
                <a:sym typeface="Questrial"/>
              </a:rPr>
              <a:t>Positively-charged particles entering a receiving neuron signal “Go”</a:t>
            </a:r>
            <a:endParaRPr/>
          </a:p>
          <a:p>
            <a:pPr marL="320040" marR="0" lvl="0" indent="-320040" algn="l" rtl="0">
              <a:lnSpc>
                <a:spcPct val="80000"/>
              </a:lnSpc>
              <a:spcBef>
                <a:spcPts val="700"/>
              </a:spcBef>
              <a:spcAft>
                <a:spcPts val="0"/>
              </a:spcAft>
              <a:buClr>
                <a:schemeClr val="accent2"/>
              </a:buClr>
              <a:buSzPts val="1217"/>
              <a:buFont typeface="Noto Sans Symbols"/>
              <a:buChar char="◻"/>
            </a:pPr>
            <a:r>
              <a:rPr lang="en-US" sz="2029" b="0" i="0" u="none" strike="noStrike" cap="none">
                <a:solidFill>
                  <a:schemeClr val="dk1"/>
                </a:solidFill>
                <a:latin typeface="Questrial"/>
                <a:ea typeface="Questrial"/>
                <a:cs typeface="Questrial"/>
                <a:sym typeface="Questrial"/>
              </a:rPr>
              <a:t>Negatively-charged particles entering the neuron signal “Stop”</a:t>
            </a:r>
            <a:endParaRPr sz="2029" b="0" i="0" u="none" strike="noStrike" cap="none">
              <a:solidFill>
                <a:schemeClr val="dk1"/>
              </a:solidFill>
              <a:latin typeface="Questrial"/>
              <a:ea typeface="Questrial"/>
              <a:cs typeface="Questrial"/>
              <a:sym typeface="Questrial"/>
            </a:endParaRPr>
          </a:p>
          <a:p>
            <a:pPr marL="320040" marR="0" lvl="0" indent="-242697" algn="l" rtl="0">
              <a:lnSpc>
                <a:spcPct val="80000"/>
              </a:lnSpc>
              <a:spcBef>
                <a:spcPts val="700"/>
              </a:spcBef>
              <a:spcAft>
                <a:spcPts val="0"/>
              </a:spcAft>
              <a:buClr>
                <a:schemeClr val="accent2"/>
              </a:buClr>
              <a:buSzPts val="1218"/>
              <a:buFont typeface="Noto Sans Symbols"/>
              <a:buNone/>
            </a:pPr>
            <a:endParaRPr sz="2029" b="0" i="0" u="none" strike="noStrike" cap="none">
              <a:solidFill>
                <a:schemeClr val="dk1"/>
              </a:solidFill>
              <a:latin typeface="Questrial"/>
              <a:ea typeface="Questrial"/>
              <a:cs typeface="Questrial"/>
              <a:sym typeface="Quest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Questrial"/>
              <a:ea typeface="Questrial"/>
              <a:cs typeface="Questrial"/>
              <a:sym typeface="Questrial"/>
            </a:endParaRPr>
          </a:p>
        </p:txBody>
      </p:sp>
      <p:pic>
        <p:nvPicPr>
          <p:cNvPr id="198" name="Google Shape;198;p28"/>
          <p:cNvPicPr preferRelativeResize="0"/>
          <p:nvPr/>
        </p:nvPicPr>
        <p:blipFill rotWithShape="1">
          <a:blip r:embed="rId3">
            <a:alphaModFix/>
          </a:blip>
          <a:srcRect/>
          <a:stretch/>
        </p:blipFill>
        <p:spPr>
          <a:xfrm>
            <a:off x="228600" y="228600"/>
            <a:ext cx="8519515" cy="64008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9"/>
          <p:cNvSpPr txBox="1">
            <a:spLocks noGrp="1"/>
          </p:cNvSpPr>
          <p:nvPr>
            <p:ph type="title"/>
          </p:nvPr>
        </p:nvSpPr>
        <p:spPr>
          <a:xfrm>
            <a:off x="533400" y="273050"/>
            <a:ext cx="8153400" cy="86995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Questrial"/>
              <a:buNone/>
            </a:pPr>
            <a:r>
              <a:rPr lang="en-US" sz="3959" b="0" i="0" u="none" strike="noStrike" cap="none">
                <a:solidFill>
                  <a:schemeClr val="dk2"/>
                </a:solidFill>
                <a:latin typeface="Questrial"/>
                <a:ea typeface="Questrial"/>
                <a:cs typeface="Questrial"/>
                <a:sym typeface="Questrial"/>
              </a:rPr>
              <a:t>Comparing Hormonal to Neural Communication</a:t>
            </a:r>
            <a:endParaRPr sz="3959" b="0" i="0" u="none" strike="noStrike" cap="none">
              <a:solidFill>
                <a:schemeClr val="dk2"/>
              </a:solidFill>
              <a:latin typeface="Questrial"/>
              <a:ea typeface="Questrial"/>
              <a:cs typeface="Questrial"/>
              <a:sym typeface="Questrial"/>
            </a:endParaRPr>
          </a:p>
        </p:txBody>
      </p:sp>
      <p:sp>
        <p:nvSpPr>
          <p:cNvPr id="204" name="Google Shape;204;p29"/>
          <p:cNvSpPr txBox="1">
            <a:spLocks noGrp="1"/>
          </p:cNvSpPr>
          <p:nvPr>
            <p:ph type="body" idx="1"/>
          </p:nvPr>
        </p:nvSpPr>
        <p:spPr>
          <a:xfrm>
            <a:off x="609600" y="2438400"/>
            <a:ext cx="3886200" cy="3581400"/>
          </a:xfrm>
          <a:prstGeom prst="rect">
            <a:avLst/>
          </a:prstGeom>
          <a:noFill/>
          <a:ln>
            <a:noFill/>
          </a:ln>
        </p:spPr>
        <p:txBody>
          <a:bodyPr spcFirstLastPara="1" wrap="square" lIns="91425" tIns="45700" rIns="91425" bIns="45700" anchor="t" anchorCtr="0">
            <a:noAutofit/>
          </a:bodyPr>
          <a:lstStyle/>
          <a:p>
            <a:pPr marL="320040" marR="0" lvl="0" indent="-320040" algn="l" rtl="0">
              <a:spcBef>
                <a:spcPts val="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Act slowly</a:t>
            </a:r>
            <a:endParaRPr/>
          </a:p>
          <a:p>
            <a:pPr marL="320040" marR="0" lvl="0" indent="-320040" algn="l" rtl="0">
              <a:spcBef>
                <a:spcPts val="70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Produced in small amounts</a:t>
            </a:r>
            <a:endParaRPr/>
          </a:p>
          <a:p>
            <a:pPr marL="320040" marR="0" lvl="0" indent="-320040" algn="l" rtl="0">
              <a:spcBef>
                <a:spcPts val="70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Release of hormones into bloodstream</a:t>
            </a:r>
            <a:endParaRPr/>
          </a:p>
          <a:p>
            <a:pPr marL="320040" marR="0" lvl="0" indent="-209550" algn="l" rtl="0">
              <a:spcBef>
                <a:spcPts val="700"/>
              </a:spcBef>
              <a:spcAft>
                <a:spcPts val="0"/>
              </a:spcAft>
              <a:buClr>
                <a:schemeClr val="accent2"/>
              </a:buClr>
              <a:buSzPts val="1740"/>
              <a:buFont typeface="Noto Sans Symbols"/>
              <a:buNone/>
            </a:pPr>
            <a:endParaRPr sz="2900" b="0" i="0" u="none" strike="noStrike" cap="none">
              <a:solidFill>
                <a:schemeClr val="dk1"/>
              </a:solidFill>
              <a:latin typeface="Questrial"/>
              <a:ea typeface="Questrial"/>
              <a:cs typeface="Questrial"/>
              <a:sym typeface="Questrial"/>
            </a:endParaRPr>
          </a:p>
        </p:txBody>
      </p:sp>
      <p:sp>
        <p:nvSpPr>
          <p:cNvPr id="205" name="Google Shape;205;p29"/>
          <p:cNvSpPr txBox="1">
            <a:spLocks noGrp="1"/>
          </p:cNvSpPr>
          <p:nvPr>
            <p:ph type="body" idx="2"/>
          </p:nvPr>
        </p:nvSpPr>
        <p:spPr>
          <a:xfrm>
            <a:off x="4800600" y="2438400"/>
            <a:ext cx="3886200" cy="3581400"/>
          </a:xfrm>
          <a:prstGeom prst="rect">
            <a:avLst/>
          </a:prstGeom>
          <a:noFill/>
          <a:ln>
            <a:noFill/>
          </a:ln>
        </p:spPr>
        <p:txBody>
          <a:bodyPr spcFirstLastPara="1" wrap="square" lIns="91425" tIns="45700" rIns="91425" bIns="45700" anchor="t" anchorCtr="0">
            <a:noAutofit/>
          </a:bodyPr>
          <a:lstStyle/>
          <a:p>
            <a:pPr marL="320040" marR="0" lvl="0" indent="-320040" algn="l" rtl="0">
              <a:spcBef>
                <a:spcPts val="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Rapid messages</a:t>
            </a:r>
            <a:endParaRPr/>
          </a:p>
          <a:p>
            <a:pPr marL="320040" marR="0" lvl="0" indent="-320040" algn="l" rtl="0">
              <a:spcBef>
                <a:spcPts val="70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Release of neurotransmitters into synapse</a:t>
            </a:r>
            <a:endParaRPr/>
          </a:p>
        </p:txBody>
      </p:sp>
      <p:sp>
        <p:nvSpPr>
          <p:cNvPr id="206" name="Google Shape;206;p29"/>
          <p:cNvSpPr txBox="1">
            <a:spLocks noGrp="1"/>
          </p:cNvSpPr>
          <p:nvPr>
            <p:ph type="body" idx="3"/>
          </p:nvPr>
        </p:nvSpPr>
        <p:spPr>
          <a:xfrm>
            <a:off x="609600" y="1752600"/>
            <a:ext cx="3886200" cy="64008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accent2"/>
              </a:buClr>
              <a:buFont typeface="Noto Sans Symbols"/>
              <a:buNone/>
            </a:pPr>
            <a:r>
              <a:rPr lang="en-US" sz="2000" b="1" i="0" u="none" strike="noStrike" cap="none">
                <a:solidFill>
                  <a:srgbClr val="FFFFFF"/>
                </a:solidFill>
                <a:latin typeface="Questrial"/>
                <a:ea typeface="Questrial"/>
                <a:cs typeface="Questrial"/>
                <a:sym typeface="Questrial"/>
              </a:rPr>
              <a:t>Hormones	</a:t>
            </a:r>
            <a:endParaRPr sz="2000" b="1" i="0" u="none" strike="noStrike" cap="none">
              <a:solidFill>
                <a:srgbClr val="FFFFFF"/>
              </a:solidFill>
              <a:latin typeface="Questrial"/>
              <a:ea typeface="Questrial"/>
              <a:cs typeface="Questrial"/>
              <a:sym typeface="Questrial"/>
            </a:endParaRPr>
          </a:p>
        </p:txBody>
      </p:sp>
      <p:sp>
        <p:nvSpPr>
          <p:cNvPr id="207" name="Google Shape;207;p29"/>
          <p:cNvSpPr txBox="1">
            <a:spLocks noGrp="1"/>
          </p:cNvSpPr>
          <p:nvPr>
            <p:ph type="body" idx="4"/>
          </p:nvPr>
        </p:nvSpPr>
        <p:spPr>
          <a:xfrm>
            <a:off x="4800600" y="1752600"/>
            <a:ext cx="3886200" cy="640080"/>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accent2"/>
              </a:buClr>
              <a:buFont typeface="Noto Sans Symbols"/>
              <a:buNone/>
            </a:pPr>
            <a:r>
              <a:rPr lang="en-US" sz="2000" b="1" i="0" u="none" strike="noStrike" cap="none">
                <a:solidFill>
                  <a:srgbClr val="FFFFFF"/>
                </a:solidFill>
                <a:latin typeface="Questrial"/>
                <a:ea typeface="Questrial"/>
                <a:cs typeface="Questrial"/>
                <a:sym typeface="Questrial"/>
              </a:rPr>
              <a:t>Nerve Signals</a:t>
            </a:r>
            <a:endParaRPr sz="2000" b="1" i="0" u="none" strike="noStrike" cap="none">
              <a:solidFill>
                <a:srgbClr val="FFFFFF"/>
              </a:solidFill>
              <a:latin typeface="Questrial"/>
              <a:ea typeface="Questrial"/>
              <a:cs typeface="Questrial"/>
              <a:sym typeface="Quest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6"/>
          <p:cNvSpPr txBox="1">
            <a:spLocks noGrp="1"/>
          </p:cNvSpPr>
          <p:nvPr>
            <p:ph type="title"/>
          </p:nvPr>
        </p:nvSpPr>
        <p:spPr>
          <a:xfrm>
            <a:off x="612648" y="228600"/>
            <a:ext cx="81534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Questrial"/>
              <a:buNone/>
            </a:pPr>
            <a:r>
              <a:rPr lang="en-US" sz="4400" b="0" i="0" u="none" strike="noStrike" cap="none">
                <a:solidFill>
                  <a:schemeClr val="dk2"/>
                </a:solidFill>
                <a:latin typeface="Questrial"/>
                <a:ea typeface="Questrial"/>
                <a:cs typeface="Questrial"/>
                <a:sym typeface="Questrial"/>
              </a:rPr>
              <a:t>Cell Communication</a:t>
            </a:r>
            <a:endParaRPr sz="4400" b="0" i="0" u="none" strike="noStrike" cap="none">
              <a:solidFill>
                <a:schemeClr val="dk2"/>
              </a:solidFill>
              <a:latin typeface="Questrial"/>
              <a:ea typeface="Questrial"/>
              <a:cs typeface="Questrial"/>
              <a:sym typeface="Questrial"/>
            </a:endParaRPr>
          </a:p>
        </p:txBody>
      </p:sp>
      <p:sp>
        <p:nvSpPr>
          <p:cNvPr id="125" name="Google Shape;125;p16"/>
          <p:cNvSpPr txBox="1">
            <a:spLocks noGrp="1"/>
          </p:cNvSpPr>
          <p:nvPr>
            <p:ph type="body" idx="1"/>
          </p:nvPr>
        </p:nvSpPr>
        <p:spPr>
          <a:xfrm>
            <a:off x="612648" y="1600200"/>
            <a:ext cx="8153400" cy="4495800"/>
          </a:xfrm>
          <a:prstGeom prst="rect">
            <a:avLst/>
          </a:prstGeom>
          <a:noFill/>
          <a:ln>
            <a:noFill/>
          </a:ln>
        </p:spPr>
        <p:txBody>
          <a:bodyPr spcFirstLastPara="1" wrap="square" lIns="91425" tIns="45700" rIns="91425" bIns="45700" anchor="t" anchorCtr="0">
            <a:noAutofit/>
          </a:bodyPr>
          <a:lstStyle/>
          <a:p>
            <a:pPr marL="320040" marR="0" lvl="0" indent="-320040" algn="l" rtl="0">
              <a:spcBef>
                <a:spcPts val="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An organism is a community of cells</a:t>
            </a:r>
            <a:endParaRPr/>
          </a:p>
          <a:p>
            <a:pPr marL="320040" marR="0" lvl="0" indent="-320040" algn="l" rtl="0">
              <a:spcBef>
                <a:spcPts val="70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Individual cells must be able to communicate with each other</a:t>
            </a:r>
            <a:endParaRPr/>
          </a:p>
          <a:p>
            <a:pPr marL="320040" marR="0" lvl="0" indent="-320040" algn="l" rtl="0">
              <a:spcBef>
                <a:spcPts val="70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Allows coordination of activities</a:t>
            </a:r>
            <a:endParaRPr sz="2900" b="0" i="0" u="none" strike="noStrike" cap="none">
              <a:solidFill>
                <a:schemeClr val="dk1"/>
              </a:solidFill>
              <a:latin typeface="Questrial"/>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7"/>
          <p:cNvSpPr txBox="1">
            <a:spLocks noGrp="1"/>
          </p:cNvSpPr>
          <p:nvPr>
            <p:ph type="title"/>
          </p:nvPr>
        </p:nvSpPr>
        <p:spPr>
          <a:xfrm>
            <a:off x="612648" y="228600"/>
            <a:ext cx="81534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Questrial"/>
              <a:buNone/>
            </a:pPr>
            <a:r>
              <a:rPr lang="en-US" sz="4400" b="0" i="0" u="none" strike="noStrike" cap="none">
                <a:solidFill>
                  <a:schemeClr val="dk2"/>
                </a:solidFill>
                <a:latin typeface="Questrial"/>
                <a:ea typeface="Questrial"/>
                <a:cs typeface="Questrial"/>
                <a:sym typeface="Questrial"/>
              </a:rPr>
              <a:t>Example of Cell Communication</a:t>
            </a:r>
            <a:endParaRPr sz="4400" b="0" i="0" u="none" strike="noStrike" cap="none">
              <a:solidFill>
                <a:schemeClr val="dk2"/>
              </a:solidFill>
              <a:latin typeface="Questrial"/>
              <a:ea typeface="Questrial"/>
              <a:cs typeface="Questrial"/>
              <a:sym typeface="Questrial"/>
            </a:endParaRPr>
          </a:p>
        </p:txBody>
      </p:sp>
      <p:sp>
        <p:nvSpPr>
          <p:cNvPr id="131" name="Google Shape;131;p17"/>
          <p:cNvSpPr txBox="1">
            <a:spLocks noGrp="1"/>
          </p:cNvSpPr>
          <p:nvPr>
            <p:ph type="body" idx="1"/>
          </p:nvPr>
        </p:nvSpPr>
        <p:spPr>
          <a:xfrm>
            <a:off x="457200" y="1935480"/>
            <a:ext cx="8229600" cy="4617720"/>
          </a:xfrm>
          <a:prstGeom prst="rect">
            <a:avLst/>
          </a:prstGeom>
          <a:noFill/>
          <a:ln>
            <a:noFill/>
          </a:ln>
        </p:spPr>
        <p:txBody>
          <a:bodyPr spcFirstLastPara="1" wrap="square" lIns="91425" tIns="45700" rIns="91425" bIns="45700" anchor="t" anchorCtr="0">
            <a:noAutofit/>
          </a:bodyPr>
          <a:lstStyle/>
          <a:p>
            <a:pPr marL="320040" marR="0" lvl="0" indent="-320040" algn="l" rtl="0">
              <a:spcBef>
                <a:spcPts val="0"/>
              </a:spcBef>
              <a:spcAft>
                <a:spcPts val="0"/>
              </a:spcAft>
              <a:buClr>
                <a:schemeClr val="accent2"/>
              </a:buClr>
              <a:buSzPts val="1440"/>
              <a:buFont typeface="Noto Sans Symbols"/>
              <a:buChar char="◻"/>
            </a:pPr>
            <a:r>
              <a:rPr lang="en-US" sz="2400" b="0" i="0" u="none" strike="noStrike" cap="none">
                <a:solidFill>
                  <a:schemeClr val="dk1"/>
                </a:solidFill>
                <a:latin typeface="Questrial"/>
                <a:ea typeface="Questrial"/>
                <a:cs typeface="Questrial"/>
                <a:sym typeface="Questrial"/>
              </a:rPr>
              <a:t>Hear  a noise</a:t>
            </a:r>
            <a:endParaRPr sz="2400" b="0" i="0" u="none" strike="noStrike" cap="none">
              <a:solidFill>
                <a:schemeClr val="dk1"/>
              </a:solidFill>
              <a:latin typeface="Questrial"/>
              <a:ea typeface="Questrial"/>
              <a:cs typeface="Questrial"/>
              <a:sym typeface="Questrial"/>
            </a:endParaRPr>
          </a:p>
          <a:p>
            <a:pPr marL="320040" marR="0" lvl="0" indent="-320040" algn="l" rtl="0">
              <a:spcBef>
                <a:spcPts val="700"/>
              </a:spcBef>
              <a:spcAft>
                <a:spcPts val="0"/>
              </a:spcAft>
              <a:buClr>
                <a:schemeClr val="accent2"/>
              </a:buClr>
              <a:buSzPts val="1440"/>
              <a:buFont typeface="Noto Sans Symbols"/>
              <a:buChar char="◻"/>
            </a:pPr>
            <a:r>
              <a:rPr lang="en-US" sz="2400" b="0" i="0" u="none" strike="noStrike" cap="none">
                <a:solidFill>
                  <a:schemeClr val="dk1"/>
                </a:solidFill>
                <a:latin typeface="Questrial"/>
                <a:ea typeface="Questrial"/>
                <a:cs typeface="Questrial"/>
                <a:sym typeface="Questrial"/>
              </a:rPr>
              <a:t>Structures in ear  convert sound waves into a nerve impulse</a:t>
            </a:r>
            <a:endParaRPr/>
          </a:p>
          <a:p>
            <a:pPr marL="320040" marR="0" lvl="0" indent="-320040" algn="l" rtl="0">
              <a:spcBef>
                <a:spcPts val="700"/>
              </a:spcBef>
              <a:spcAft>
                <a:spcPts val="0"/>
              </a:spcAft>
              <a:buClr>
                <a:schemeClr val="accent2"/>
              </a:buClr>
              <a:buSzPts val="1440"/>
              <a:buFont typeface="Noto Sans Symbols"/>
              <a:buChar char="◻"/>
            </a:pPr>
            <a:r>
              <a:rPr lang="en-US" sz="2400" b="0" i="0" u="none" strike="noStrike" cap="none">
                <a:solidFill>
                  <a:schemeClr val="dk1"/>
                </a:solidFill>
                <a:latin typeface="Questrial"/>
                <a:ea typeface="Questrial"/>
                <a:cs typeface="Questrial"/>
                <a:sym typeface="Questrial"/>
              </a:rPr>
              <a:t>Nerve cells transmit impulse from one cell to another</a:t>
            </a:r>
            <a:endParaRPr/>
          </a:p>
          <a:p>
            <a:pPr marL="320040" marR="0" lvl="0" indent="-320040" algn="l" rtl="0">
              <a:spcBef>
                <a:spcPts val="700"/>
              </a:spcBef>
              <a:spcAft>
                <a:spcPts val="0"/>
              </a:spcAft>
              <a:buClr>
                <a:schemeClr val="accent2"/>
              </a:buClr>
              <a:buSzPts val="1440"/>
              <a:buFont typeface="Noto Sans Symbols"/>
              <a:buChar char="◻"/>
            </a:pPr>
            <a:r>
              <a:rPr lang="en-US" sz="2400" b="0" i="0" u="none" strike="noStrike" cap="none">
                <a:solidFill>
                  <a:schemeClr val="dk1"/>
                </a:solidFill>
                <a:latin typeface="Questrial"/>
                <a:ea typeface="Questrial"/>
                <a:cs typeface="Questrial"/>
                <a:sym typeface="Questrial"/>
              </a:rPr>
              <a:t>Nerve impulse reaches brain</a:t>
            </a:r>
            <a:endParaRPr/>
          </a:p>
          <a:p>
            <a:pPr marL="320040" marR="0" lvl="0" indent="-320040" algn="l" rtl="0">
              <a:spcBef>
                <a:spcPts val="700"/>
              </a:spcBef>
              <a:spcAft>
                <a:spcPts val="0"/>
              </a:spcAft>
              <a:buClr>
                <a:schemeClr val="accent2"/>
              </a:buClr>
              <a:buSzPts val="1440"/>
              <a:buFont typeface="Noto Sans Symbols"/>
              <a:buChar char="◻"/>
            </a:pPr>
            <a:r>
              <a:rPr lang="en-US" sz="2400" b="0" i="0" u="none" strike="noStrike" cap="none">
                <a:solidFill>
                  <a:schemeClr val="dk1"/>
                </a:solidFill>
                <a:latin typeface="Questrial"/>
                <a:ea typeface="Questrial"/>
                <a:cs typeface="Questrial"/>
                <a:sym typeface="Questrial"/>
              </a:rPr>
              <a:t>Brain sends a message to the adrenal gland to release hormone adrenalin</a:t>
            </a:r>
            <a:endParaRPr/>
          </a:p>
          <a:p>
            <a:pPr marL="320040" marR="0" lvl="0" indent="-320040" algn="l" rtl="0">
              <a:spcBef>
                <a:spcPts val="700"/>
              </a:spcBef>
              <a:spcAft>
                <a:spcPts val="0"/>
              </a:spcAft>
              <a:buClr>
                <a:schemeClr val="accent2"/>
              </a:buClr>
              <a:buSzPts val="1440"/>
              <a:buFont typeface="Noto Sans Symbols"/>
              <a:buChar char="◻"/>
            </a:pPr>
            <a:r>
              <a:rPr lang="en-US" sz="2400" b="0" i="0" u="none" strike="noStrike" cap="none">
                <a:solidFill>
                  <a:schemeClr val="dk1"/>
                </a:solidFill>
                <a:latin typeface="Questrial"/>
                <a:ea typeface="Questrial"/>
                <a:cs typeface="Questrial"/>
                <a:sym typeface="Questrial"/>
              </a:rPr>
              <a:t>This hormone travels through blood and causes heart to beat faster</a:t>
            </a:r>
            <a:endParaRPr/>
          </a:p>
          <a:p>
            <a:pPr marL="320040" marR="0" lvl="0" indent="-320040" algn="l" rtl="0">
              <a:spcBef>
                <a:spcPts val="700"/>
              </a:spcBef>
              <a:spcAft>
                <a:spcPts val="0"/>
              </a:spcAft>
              <a:buClr>
                <a:schemeClr val="accent2"/>
              </a:buClr>
              <a:buSzPts val="1440"/>
              <a:buFont typeface="Noto Sans Symbols"/>
              <a:buChar char="◻"/>
            </a:pPr>
            <a:r>
              <a:rPr lang="en-US" sz="2400" b="0" i="0" u="none" strike="noStrike" cap="none">
                <a:solidFill>
                  <a:schemeClr val="dk1"/>
                </a:solidFill>
                <a:latin typeface="Questrial"/>
                <a:ea typeface="Questrial"/>
                <a:cs typeface="Questrial"/>
                <a:sym typeface="Questrial"/>
              </a:rPr>
              <a:t>As heart beats faster, more oxygen is sent to muscles as you prepare to react</a:t>
            </a:r>
            <a:endParaRPr sz="2400" b="0" i="0" u="none" strike="noStrike" cap="none">
              <a:solidFill>
                <a:schemeClr val="dk1"/>
              </a:solidFill>
              <a:latin typeface="Questrial"/>
              <a:ea typeface="Questrial"/>
              <a:cs typeface="Questrial"/>
              <a:sym typeface="Questrial"/>
            </a:endParaRPr>
          </a:p>
          <a:p>
            <a:pPr marL="320040" marR="0" lvl="0" indent="-209550" algn="l" rtl="0">
              <a:spcBef>
                <a:spcPts val="700"/>
              </a:spcBef>
              <a:spcAft>
                <a:spcPts val="0"/>
              </a:spcAft>
              <a:buClr>
                <a:schemeClr val="accent2"/>
              </a:buClr>
              <a:buSzPts val="1740"/>
              <a:buFont typeface="Noto Sans Symbols"/>
              <a:buNone/>
            </a:pPr>
            <a:endParaRPr sz="2900" b="0" i="0" u="none" strike="noStrike" cap="none">
              <a:solidFill>
                <a:schemeClr val="dk1"/>
              </a:solidFill>
              <a:latin typeface="Questrial"/>
              <a:ea typeface="Questrial"/>
              <a:cs typeface="Questrial"/>
              <a:sym typeface="Questrial"/>
            </a:endParaRPr>
          </a:p>
          <a:p>
            <a:pPr marL="320040" marR="0" lvl="0" indent="-209550" algn="l" rtl="0">
              <a:spcBef>
                <a:spcPts val="700"/>
              </a:spcBef>
              <a:spcAft>
                <a:spcPts val="0"/>
              </a:spcAft>
              <a:buClr>
                <a:schemeClr val="accent2"/>
              </a:buClr>
              <a:buSzPts val="1740"/>
              <a:buFont typeface="Noto Sans Symbols"/>
              <a:buNone/>
            </a:pPr>
            <a:endParaRPr sz="2900" b="0" i="0" u="none" strike="noStrike" cap="none">
              <a:solidFill>
                <a:schemeClr val="dk1"/>
              </a:solidFill>
              <a:latin typeface="Questrial"/>
              <a:ea typeface="Questrial"/>
              <a:cs typeface="Questrial"/>
              <a:sym typeface="Quest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8"/>
          <p:cNvSpPr txBox="1">
            <a:spLocks noGrp="1"/>
          </p:cNvSpPr>
          <p:nvPr>
            <p:ph type="title"/>
          </p:nvPr>
        </p:nvSpPr>
        <p:spPr>
          <a:xfrm>
            <a:off x="612648" y="228600"/>
            <a:ext cx="81534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Questrial"/>
              <a:buNone/>
            </a:pPr>
            <a:r>
              <a:rPr lang="en-US" sz="4400" b="0" i="0" u="none" strike="noStrike" cap="none">
                <a:solidFill>
                  <a:schemeClr val="dk2"/>
                </a:solidFill>
                <a:latin typeface="Questrial"/>
                <a:ea typeface="Questrial"/>
                <a:cs typeface="Questrial"/>
                <a:sym typeface="Questrial"/>
              </a:rPr>
              <a:t>Chemical Signaling</a:t>
            </a:r>
            <a:endParaRPr sz="4400" b="0" i="0" u="none" strike="noStrike" cap="none">
              <a:solidFill>
                <a:schemeClr val="dk2"/>
              </a:solidFill>
              <a:latin typeface="Questrial"/>
              <a:ea typeface="Questrial"/>
              <a:cs typeface="Questrial"/>
              <a:sym typeface="Questrial"/>
            </a:endParaRPr>
          </a:p>
        </p:txBody>
      </p:sp>
      <p:sp>
        <p:nvSpPr>
          <p:cNvPr id="137" name="Google Shape;137;p18"/>
          <p:cNvSpPr txBox="1">
            <a:spLocks noGrp="1"/>
          </p:cNvSpPr>
          <p:nvPr>
            <p:ph type="body" idx="1"/>
          </p:nvPr>
        </p:nvSpPr>
        <p:spPr>
          <a:xfrm>
            <a:off x="612648" y="1600200"/>
            <a:ext cx="8153400" cy="4495800"/>
          </a:xfrm>
          <a:prstGeom prst="rect">
            <a:avLst/>
          </a:prstGeom>
          <a:noFill/>
          <a:ln>
            <a:noFill/>
          </a:ln>
        </p:spPr>
        <p:txBody>
          <a:bodyPr spcFirstLastPara="1" wrap="square" lIns="91425" tIns="45700" rIns="91425" bIns="45700" anchor="t" anchorCtr="0">
            <a:noAutofit/>
          </a:bodyPr>
          <a:lstStyle/>
          <a:p>
            <a:pPr marL="320040" marR="0" lvl="0" indent="-320040" algn="l" rtl="0">
              <a:spcBef>
                <a:spcPts val="0"/>
              </a:spcBef>
              <a:spcAft>
                <a:spcPts val="0"/>
              </a:spcAft>
              <a:buClr>
                <a:schemeClr val="accent2"/>
              </a:buClr>
              <a:buSzPts val="1609"/>
              <a:buFont typeface="Noto Sans Symbols"/>
              <a:buChar char="◻"/>
            </a:pPr>
            <a:r>
              <a:rPr lang="en-US" sz="2682" b="0" i="0" u="none" strike="noStrike" cap="none">
                <a:solidFill>
                  <a:schemeClr val="dk1"/>
                </a:solidFill>
                <a:latin typeface="Questrial"/>
                <a:ea typeface="Questrial"/>
                <a:cs typeface="Questrial"/>
                <a:sym typeface="Questrial"/>
              </a:rPr>
              <a:t>Most cell-to-cell communication involves some kind of chemical signaling</a:t>
            </a:r>
            <a:endParaRPr/>
          </a:p>
          <a:p>
            <a:pPr marL="640080" marR="0" lvl="1" indent="-284480" algn="l" rtl="0">
              <a:spcBef>
                <a:spcPts val="550"/>
              </a:spcBef>
              <a:spcAft>
                <a:spcPts val="0"/>
              </a:spcAft>
              <a:buClr>
                <a:schemeClr val="accent1"/>
              </a:buClr>
              <a:buSzPts val="1683"/>
              <a:buFont typeface="Noto Sans Symbols"/>
              <a:buChar char="⬜"/>
            </a:pPr>
            <a:r>
              <a:rPr lang="en-US" sz="2405" b="0" i="0" u="none" strike="noStrike" cap="none">
                <a:solidFill>
                  <a:schemeClr val="dk1"/>
                </a:solidFill>
                <a:latin typeface="Questrial"/>
                <a:ea typeface="Questrial"/>
                <a:cs typeface="Questrial"/>
                <a:sym typeface="Questrial"/>
              </a:rPr>
              <a:t>Chemicals may be allowed to freely diffuse between cells</a:t>
            </a:r>
            <a:endParaRPr/>
          </a:p>
          <a:p>
            <a:pPr marL="640080" marR="0" lvl="1" indent="-284480" algn="l" rtl="0">
              <a:spcBef>
                <a:spcPts val="550"/>
              </a:spcBef>
              <a:spcAft>
                <a:spcPts val="0"/>
              </a:spcAft>
              <a:buClr>
                <a:schemeClr val="accent1"/>
              </a:buClr>
              <a:buSzPts val="1683"/>
              <a:buFont typeface="Noto Sans Symbols"/>
              <a:buChar char="⬜"/>
            </a:pPr>
            <a:r>
              <a:rPr lang="en-US" sz="2405" b="0" i="0" u="none" strike="noStrike" cap="none">
                <a:solidFill>
                  <a:schemeClr val="dk1"/>
                </a:solidFill>
                <a:latin typeface="Questrial"/>
                <a:ea typeface="Questrial"/>
                <a:cs typeface="Questrial"/>
                <a:sym typeface="Questrial"/>
              </a:rPr>
              <a:t>Chemicals may be received by a cell only given direct cell-to-cell contact</a:t>
            </a:r>
            <a:endParaRPr/>
          </a:p>
          <a:p>
            <a:pPr marL="640080" marR="0" lvl="1" indent="-284480" algn="l" rtl="0">
              <a:spcBef>
                <a:spcPts val="550"/>
              </a:spcBef>
              <a:spcAft>
                <a:spcPts val="0"/>
              </a:spcAft>
              <a:buClr>
                <a:schemeClr val="accent1"/>
              </a:buClr>
              <a:buSzPts val="1683"/>
              <a:buFont typeface="Noto Sans Symbols"/>
              <a:buChar char="⬜"/>
            </a:pPr>
            <a:r>
              <a:rPr lang="en-US" sz="2405" b="0" i="0" u="none" strike="noStrike" cap="none">
                <a:solidFill>
                  <a:schemeClr val="dk1"/>
                </a:solidFill>
                <a:latin typeface="Questrial"/>
                <a:ea typeface="Questrial"/>
                <a:cs typeface="Questrial"/>
                <a:sym typeface="Questrial"/>
              </a:rPr>
              <a:t>Chemicals may freely diffuse from one cell’s cytoplasm to another’s through structures called gap junctions which directly link the cytoplasm of adjacent cells </a:t>
            </a:r>
            <a:endParaRPr/>
          </a:p>
          <a:p>
            <a:pPr marL="320040" marR="0" lvl="0" indent="-320040" algn="l" rtl="0">
              <a:spcBef>
                <a:spcPts val="700"/>
              </a:spcBef>
              <a:spcAft>
                <a:spcPts val="0"/>
              </a:spcAft>
              <a:buClr>
                <a:schemeClr val="accent2"/>
              </a:buClr>
              <a:buSzPts val="1609"/>
              <a:buFont typeface="Noto Sans Symbols"/>
              <a:buChar char="◻"/>
            </a:pPr>
            <a:r>
              <a:rPr lang="en-US" sz="2682" b="0" i="0" u="none" strike="noStrike" cap="none">
                <a:solidFill>
                  <a:schemeClr val="dk1"/>
                </a:solidFill>
                <a:latin typeface="Questrial"/>
                <a:ea typeface="Questrial"/>
                <a:cs typeface="Questrial"/>
                <a:sym typeface="Questrial"/>
              </a:rPr>
              <a:t>Cells have receptor proteins embedded in their membranes</a:t>
            </a:r>
            <a:endParaRPr/>
          </a:p>
          <a:p>
            <a:pPr marL="320040" marR="0" lvl="0" indent="-217855" algn="l" rtl="0">
              <a:spcBef>
                <a:spcPts val="700"/>
              </a:spcBef>
              <a:spcAft>
                <a:spcPts val="0"/>
              </a:spcAft>
              <a:buClr>
                <a:schemeClr val="accent2"/>
              </a:buClr>
              <a:buSzPts val="1609"/>
              <a:buFont typeface="Noto Sans Symbols"/>
              <a:buNone/>
            </a:pPr>
            <a:endParaRPr sz="2682" b="0" i="0" u="none" strike="noStrike" cap="none">
              <a:solidFill>
                <a:schemeClr val="dk1"/>
              </a:solidFill>
              <a:latin typeface="Questrial"/>
              <a:ea typeface="Questrial"/>
              <a:cs typeface="Questrial"/>
              <a:sym typeface="Quest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pic>
        <p:nvPicPr>
          <p:cNvPr id="142" name="Google Shape;142;p19" descr="http://www.biologycorner.com/resources/cell_membrane.jpg"/>
          <p:cNvPicPr preferRelativeResize="0"/>
          <p:nvPr/>
        </p:nvPicPr>
        <p:blipFill rotWithShape="1">
          <a:blip r:embed="rId3">
            <a:alphaModFix/>
          </a:blip>
          <a:srcRect/>
          <a:stretch/>
        </p:blipFill>
        <p:spPr>
          <a:xfrm>
            <a:off x="304799" y="1676400"/>
            <a:ext cx="8669693" cy="424815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0"/>
          <p:cNvSpPr txBox="1">
            <a:spLocks noGrp="1"/>
          </p:cNvSpPr>
          <p:nvPr>
            <p:ph type="title"/>
          </p:nvPr>
        </p:nvSpPr>
        <p:spPr>
          <a:xfrm>
            <a:off x="612648" y="228600"/>
            <a:ext cx="81534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Questrial"/>
              <a:buNone/>
            </a:pPr>
            <a:r>
              <a:rPr lang="en-US" sz="4400" b="0" i="0" u="none" strike="noStrike" cap="none">
                <a:solidFill>
                  <a:schemeClr val="dk2"/>
                </a:solidFill>
                <a:latin typeface="Questrial"/>
                <a:ea typeface="Questrial"/>
                <a:cs typeface="Questrial"/>
                <a:sym typeface="Questrial"/>
              </a:rPr>
              <a:t>Receptor Proteins</a:t>
            </a:r>
            <a:endParaRPr sz="4400" b="0" i="0" u="none" strike="noStrike" cap="none">
              <a:solidFill>
                <a:schemeClr val="dk2"/>
              </a:solidFill>
              <a:latin typeface="Questrial"/>
              <a:ea typeface="Questrial"/>
              <a:cs typeface="Questrial"/>
              <a:sym typeface="Questrial"/>
            </a:endParaRPr>
          </a:p>
        </p:txBody>
      </p:sp>
      <p:sp>
        <p:nvSpPr>
          <p:cNvPr id="148" name="Google Shape;148;p20"/>
          <p:cNvSpPr txBox="1">
            <a:spLocks noGrp="1"/>
          </p:cNvSpPr>
          <p:nvPr>
            <p:ph type="body" idx="1"/>
          </p:nvPr>
        </p:nvSpPr>
        <p:spPr>
          <a:xfrm>
            <a:off x="612648" y="1600200"/>
            <a:ext cx="8153400" cy="4495800"/>
          </a:xfrm>
          <a:prstGeom prst="rect">
            <a:avLst/>
          </a:prstGeom>
          <a:noFill/>
          <a:ln>
            <a:noFill/>
          </a:ln>
        </p:spPr>
        <p:txBody>
          <a:bodyPr spcFirstLastPara="1" wrap="square" lIns="91425" tIns="45700" rIns="91425" bIns="45700" anchor="t" anchorCtr="0">
            <a:noAutofit/>
          </a:bodyPr>
          <a:lstStyle/>
          <a:p>
            <a:pPr marL="320040" marR="0" lvl="0" indent="-320040" algn="l" rtl="0">
              <a:lnSpc>
                <a:spcPct val="80000"/>
              </a:lnSpc>
              <a:spcBef>
                <a:spcPts val="0"/>
              </a:spcBef>
              <a:spcAft>
                <a:spcPts val="0"/>
              </a:spcAft>
              <a:buClr>
                <a:schemeClr val="accent2"/>
              </a:buClr>
              <a:buSzPts val="1609"/>
              <a:buFont typeface="Noto Sans Symbols"/>
              <a:buChar char="◻"/>
            </a:pPr>
            <a:r>
              <a:rPr lang="en-US" sz="2682" b="0" i="0" u="none" strike="noStrike" cap="none">
                <a:solidFill>
                  <a:schemeClr val="dk1"/>
                </a:solidFill>
                <a:latin typeface="Questrial"/>
                <a:ea typeface="Questrial"/>
                <a:cs typeface="Questrial"/>
                <a:sym typeface="Questrial"/>
              </a:rPr>
              <a:t>Extend across lipid bilayer (cell membrane) of cells</a:t>
            </a:r>
            <a:endParaRPr/>
          </a:p>
          <a:p>
            <a:pPr marL="320040" marR="0" lvl="0" indent="-320040" algn="l" rtl="0">
              <a:lnSpc>
                <a:spcPct val="80000"/>
              </a:lnSpc>
              <a:spcBef>
                <a:spcPts val="700"/>
              </a:spcBef>
              <a:spcAft>
                <a:spcPts val="0"/>
              </a:spcAft>
              <a:buClr>
                <a:schemeClr val="accent2"/>
              </a:buClr>
              <a:buSzPts val="1609"/>
              <a:buFont typeface="Noto Sans Symbols"/>
              <a:buChar char="◻"/>
            </a:pPr>
            <a:r>
              <a:rPr lang="en-US" sz="2682" b="0" i="0" u="none" strike="noStrike" cap="none">
                <a:solidFill>
                  <a:schemeClr val="dk1"/>
                </a:solidFill>
                <a:latin typeface="Questrial"/>
                <a:ea typeface="Questrial"/>
                <a:cs typeface="Questrial"/>
                <a:sym typeface="Questrial"/>
              </a:rPr>
              <a:t>Part of the protein on the outside of the cell has a unique shape that allows it to bind </a:t>
            </a:r>
            <a:r>
              <a:rPr lang="en-US" sz="2682" b="1" i="0" u="none" strike="noStrike" cap="none">
                <a:solidFill>
                  <a:schemeClr val="dk1"/>
                </a:solidFill>
                <a:latin typeface="Questrial"/>
                <a:ea typeface="Questrial"/>
                <a:cs typeface="Questrial"/>
                <a:sym typeface="Questrial"/>
              </a:rPr>
              <a:t>only</a:t>
            </a:r>
            <a:r>
              <a:rPr lang="en-US" sz="2682" b="0" i="0" u="none" strike="noStrike" cap="none">
                <a:solidFill>
                  <a:schemeClr val="dk1"/>
                </a:solidFill>
                <a:latin typeface="Questrial"/>
                <a:ea typeface="Questrial"/>
                <a:cs typeface="Questrial"/>
                <a:sym typeface="Questrial"/>
              </a:rPr>
              <a:t> to certain special molecules (same way a key fits a lock)</a:t>
            </a:r>
            <a:endParaRPr/>
          </a:p>
          <a:p>
            <a:pPr marL="320040" marR="0" lvl="0" indent="-320040" algn="l" rtl="0">
              <a:lnSpc>
                <a:spcPct val="80000"/>
              </a:lnSpc>
              <a:spcBef>
                <a:spcPts val="700"/>
              </a:spcBef>
              <a:spcAft>
                <a:spcPts val="0"/>
              </a:spcAft>
              <a:buClr>
                <a:schemeClr val="accent2"/>
              </a:buClr>
              <a:buSzPts val="1609"/>
              <a:buFont typeface="Noto Sans Symbols"/>
              <a:buChar char="◻"/>
            </a:pPr>
            <a:r>
              <a:rPr lang="en-US" sz="2682" b="0" i="0" u="none" strike="noStrike" cap="none">
                <a:solidFill>
                  <a:schemeClr val="dk1"/>
                </a:solidFill>
                <a:latin typeface="Questrial"/>
                <a:ea typeface="Questrial"/>
                <a:cs typeface="Questrial"/>
                <a:sym typeface="Questrial"/>
              </a:rPr>
              <a:t>Types:</a:t>
            </a:r>
            <a:endParaRPr sz="2682" b="0" i="0" u="none" strike="noStrike" cap="none">
              <a:solidFill>
                <a:schemeClr val="dk1"/>
              </a:solidFill>
              <a:latin typeface="Questrial"/>
              <a:ea typeface="Questrial"/>
              <a:cs typeface="Questrial"/>
              <a:sym typeface="Questrial"/>
            </a:endParaRPr>
          </a:p>
          <a:p>
            <a:pPr marL="640080" marR="0" lvl="1" indent="-284480" algn="l" rtl="0">
              <a:lnSpc>
                <a:spcPct val="80000"/>
              </a:lnSpc>
              <a:spcBef>
                <a:spcPts val="550"/>
              </a:spcBef>
              <a:spcAft>
                <a:spcPts val="0"/>
              </a:spcAft>
              <a:buClr>
                <a:schemeClr val="accent1"/>
              </a:buClr>
              <a:buSzPts val="1683"/>
              <a:buFont typeface="Noto Sans Symbols"/>
              <a:buChar char="⬜"/>
            </a:pPr>
            <a:r>
              <a:rPr lang="en-US" sz="2405" b="0" i="0" u="none" strike="noStrike" cap="none">
                <a:solidFill>
                  <a:schemeClr val="dk1"/>
                </a:solidFill>
                <a:latin typeface="Questrial"/>
                <a:ea typeface="Questrial"/>
                <a:cs typeface="Questrial"/>
                <a:sym typeface="Questrial"/>
              </a:rPr>
              <a:t>“key” in nerve cell -  NEUROTRANSMITTER</a:t>
            </a:r>
            <a:endParaRPr/>
          </a:p>
          <a:p>
            <a:pPr marL="640080" marR="0" lvl="1" indent="-284480" algn="l" rtl="0">
              <a:lnSpc>
                <a:spcPct val="80000"/>
              </a:lnSpc>
              <a:spcBef>
                <a:spcPts val="550"/>
              </a:spcBef>
              <a:spcAft>
                <a:spcPts val="0"/>
              </a:spcAft>
              <a:buClr>
                <a:schemeClr val="accent1"/>
              </a:buClr>
              <a:buSzPts val="1683"/>
              <a:buFont typeface="Noto Sans Symbols"/>
              <a:buChar char="⬜"/>
            </a:pPr>
            <a:r>
              <a:rPr lang="en-US" sz="2405" b="0" i="0" u="none" strike="noStrike" cap="none">
                <a:solidFill>
                  <a:schemeClr val="dk1"/>
                </a:solidFill>
                <a:latin typeface="Questrial"/>
                <a:ea typeface="Questrial"/>
                <a:cs typeface="Questrial"/>
                <a:sym typeface="Questrial"/>
              </a:rPr>
              <a:t>"key" in other types of cells - HORMONE</a:t>
            </a:r>
            <a:endParaRPr/>
          </a:p>
          <a:p>
            <a:pPr marL="320040" marR="0" lvl="0" indent="-320040" algn="l" rtl="0">
              <a:lnSpc>
                <a:spcPct val="80000"/>
              </a:lnSpc>
              <a:spcBef>
                <a:spcPts val="700"/>
              </a:spcBef>
              <a:spcAft>
                <a:spcPts val="0"/>
              </a:spcAft>
              <a:buClr>
                <a:schemeClr val="accent2"/>
              </a:buClr>
              <a:buSzPts val="1609"/>
              <a:buFont typeface="Noto Sans Symbols"/>
              <a:buChar char="◻"/>
            </a:pPr>
            <a:r>
              <a:rPr lang="en-US" sz="2682" b="0" i="0" u="none" strike="noStrike" cap="none">
                <a:solidFill>
                  <a:schemeClr val="dk1"/>
                </a:solidFill>
                <a:latin typeface="Questrial"/>
                <a:ea typeface="Questrial"/>
                <a:cs typeface="Questrial"/>
                <a:sym typeface="Questrial"/>
              </a:rPr>
              <a:t>Molecule (“key”) binds to the protein</a:t>
            </a:r>
            <a:endParaRPr/>
          </a:p>
          <a:p>
            <a:pPr marL="320040" marR="0" lvl="0" indent="-320040" algn="l" rtl="0">
              <a:lnSpc>
                <a:spcPct val="80000"/>
              </a:lnSpc>
              <a:spcBef>
                <a:spcPts val="700"/>
              </a:spcBef>
              <a:spcAft>
                <a:spcPts val="0"/>
              </a:spcAft>
              <a:buClr>
                <a:schemeClr val="accent2"/>
              </a:buClr>
              <a:buSzPts val="1609"/>
              <a:buFont typeface="Noto Sans Symbols"/>
              <a:buChar char="◻"/>
            </a:pPr>
            <a:r>
              <a:rPr lang="en-US" sz="2682" b="0" i="0" u="none" strike="noStrike" cap="none">
                <a:solidFill>
                  <a:schemeClr val="dk1"/>
                </a:solidFill>
                <a:latin typeface="Questrial"/>
                <a:ea typeface="Questrial"/>
                <a:cs typeface="Questrial"/>
                <a:sym typeface="Questrial"/>
              </a:rPr>
              <a:t>Protein changes shape</a:t>
            </a:r>
            <a:endParaRPr/>
          </a:p>
          <a:p>
            <a:pPr marL="320040" marR="0" lvl="0" indent="-320040" algn="l" rtl="0">
              <a:lnSpc>
                <a:spcPct val="80000"/>
              </a:lnSpc>
              <a:spcBef>
                <a:spcPts val="700"/>
              </a:spcBef>
              <a:spcAft>
                <a:spcPts val="0"/>
              </a:spcAft>
              <a:buClr>
                <a:schemeClr val="accent2"/>
              </a:buClr>
              <a:buSzPts val="1609"/>
              <a:buFont typeface="Noto Sans Symbols"/>
              <a:buChar char="◻"/>
            </a:pPr>
            <a:r>
              <a:rPr lang="en-US" sz="2682" b="0" i="0" u="none" strike="noStrike" cap="none">
                <a:solidFill>
                  <a:schemeClr val="dk1"/>
                </a:solidFill>
                <a:latin typeface="Questrial"/>
                <a:ea typeface="Questrial"/>
                <a:cs typeface="Questrial"/>
                <a:sym typeface="Questrial"/>
              </a:rPr>
              <a:t>Activates a signal inside cell</a:t>
            </a:r>
            <a:endParaRPr/>
          </a:p>
          <a:p>
            <a:pPr marL="320040" marR="0" lvl="0" indent="-320040" algn="l" rtl="0">
              <a:lnSpc>
                <a:spcPct val="80000"/>
              </a:lnSpc>
              <a:spcBef>
                <a:spcPts val="700"/>
              </a:spcBef>
              <a:spcAft>
                <a:spcPts val="0"/>
              </a:spcAft>
              <a:buClr>
                <a:schemeClr val="accent2"/>
              </a:buClr>
              <a:buSzPts val="1609"/>
              <a:buFont typeface="Noto Sans Symbols"/>
              <a:buChar char="◻"/>
            </a:pPr>
            <a:r>
              <a:rPr lang="en-US" sz="2682" b="0" i="0" u="none" strike="noStrike" cap="none">
                <a:solidFill>
                  <a:schemeClr val="dk1"/>
                </a:solidFill>
                <a:latin typeface="Questrial"/>
                <a:ea typeface="Questrial"/>
                <a:cs typeface="Questrial"/>
                <a:sym typeface="Questrial"/>
              </a:rPr>
              <a:t>Causes a response</a:t>
            </a:r>
            <a:endParaRPr sz="2682" b="0" i="0" u="none" strike="noStrike" cap="none">
              <a:solidFill>
                <a:schemeClr val="dk1"/>
              </a:solidFill>
              <a:latin typeface="Questrial"/>
              <a:ea typeface="Questrial"/>
              <a:cs typeface="Questrial"/>
              <a:sym typeface="Questrial"/>
            </a:endParaRPr>
          </a:p>
          <a:p>
            <a:pPr marL="0" marR="0" lvl="0" indent="0" algn="l" rtl="0">
              <a:lnSpc>
                <a:spcPct val="80000"/>
              </a:lnSpc>
              <a:spcBef>
                <a:spcPts val="700"/>
              </a:spcBef>
              <a:spcAft>
                <a:spcPts val="0"/>
              </a:spcAft>
              <a:buClr>
                <a:schemeClr val="accent2"/>
              </a:buClr>
              <a:buFont typeface="Noto Sans Symbols"/>
              <a:buNone/>
            </a:pPr>
            <a:endParaRPr sz="2682" b="0" i="0" u="none" strike="noStrike" cap="none">
              <a:solidFill>
                <a:schemeClr val="dk1"/>
              </a:solidFill>
              <a:latin typeface="Questrial"/>
              <a:ea typeface="Questrial"/>
              <a:cs typeface="Questrial"/>
              <a:sym typeface="Quest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1"/>
          <p:cNvSpPr txBox="1">
            <a:spLocks noGrp="1"/>
          </p:cNvSpPr>
          <p:nvPr>
            <p:ph type="title"/>
          </p:nvPr>
        </p:nvSpPr>
        <p:spPr>
          <a:xfrm>
            <a:off x="612648" y="228600"/>
            <a:ext cx="81534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Questrial"/>
              <a:buNone/>
            </a:pPr>
            <a:r>
              <a:rPr lang="en-US" sz="4400" b="0" i="0" u="none" strike="noStrike" cap="none">
                <a:solidFill>
                  <a:schemeClr val="dk2"/>
                </a:solidFill>
                <a:latin typeface="Questrial"/>
                <a:ea typeface="Questrial"/>
                <a:cs typeface="Questrial"/>
                <a:sym typeface="Questrial"/>
              </a:rPr>
              <a:t>Types of Cell Communication</a:t>
            </a:r>
            <a:endParaRPr sz="4400" b="0" i="0" u="none" strike="noStrike" cap="none">
              <a:solidFill>
                <a:schemeClr val="dk2"/>
              </a:solidFill>
              <a:latin typeface="Questrial"/>
              <a:ea typeface="Questrial"/>
              <a:cs typeface="Questrial"/>
              <a:sym typeface="Questrial"/>
            </a:endParaRPr>
          </a:p>
        </p:txBody>
      </p:sp>
      <p:sp>
        <p:nvSpPr>
          <p:cNvPr id="154" name="Google Shape;154;p21"/>
          <p:cNvSpPr txBox="1">
            <a:spLocks noGrp="1"/>
          </p:cNvSpPr>
          <p:nvPr>
            <p:ph type="body" idx="1"/>
          </p:nvPr>
        </p:nvSpPr>
        <p:spPr>
          <a:xfrm>
            <a:off x="612648" y="1600200"/>
            <a:ext cx="8153400" cy="4495800"/>
          </a:xfrm>
          <a:prstGeom prst="rect">
            <a:avLst/>
          </a:prstGeom>
          <a:noFill/>
          <a:ln>
            <a:noFill/>
          </a:ln>
        </p:spPr>
        <p:txBody>
          <a:bodyPr spcFirstLastPara="1" wrap="square" lIns="91425" tIns="45700" rIns="91425" bIns="45700" anchor="t" anchorCtr="0">
            <a:noAutofit/>
          </a:bodyPr>
          <a:lstStyle/>
          <a:p>
            <a:pPr marL="320040" marR="0" lvl="0" indent="-320040" algn="l" rtl="0">
              <a:spcBef>
                <a:spcPts val="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Hormone</a:t>
            </a:r>
            <a:endParaRPr/>
          </a:p>
          <a:p>
            <a:pPr marL="320040" marR="0" lvl="0" indent="-320040" algn="l" rtl="0">
              <a:spcBef>
                <a:spcPts val="70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Nerve Signaling</a:t>
            </a:r>
            <a:endParaRPr sz="2900" b="0" i="0" u="none" strike="noStrike" cap="none">
              <a:solidFill>
                <a:schemeClr val="dk1"/>
              </a:solidFill>
              <a:latin typeface="Questrial"/>
              <a:ea typeface="Questrial"/>
              <a:cs typeface="Questrial"/>
              <a:sym typeface="Quest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2"/>
          <p:cNvSpPr txBox="1">
            <a:spLocks noGrp="1"/>
          </p:cNvSpPr>
          <p:nvPr>
            <p:ph type="title"/>
          </p:nvPr>
        </p:nvSpPr>
        <p:spPr>
          <a:xfrm>
            <a:off x="612648" y="228600"/>
            <a:ext cx="81534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Questrial"/>
              <a:buNone/>
            </a:pPr>
            <a:r>
              <a:rPr lang="en-US" sz="3959" b="0" i="0" u="none" strike="noStrike" cap="none">
                <a:solidFill>
                  <a:schemeClr val="dk2"/>
                </a:solidFill>
                <a:latin typeface="Questrial"/>
                <a:ea typeface="Questrial"/>
                <a:cs typeface="Questrial"/>
                <a:sym typeface="Questrial"/>
              </a:rPr>
              <a:t>Hormonal Communication: Hormones</a:t>
            </a:r>
            <a:endParaRPr sz="3959" b="0" i="0" u="none" strike="noStrike" cap="none">
              <a:solidFill>
                <a:schemeClr val="dk2"/>
              </a:solidFill>
              <a:latin typeface="Questrial"/>
              <a:ea typeface="Questrial"/>
              <a:cs typeface="Questrial"/>
              <a:sym typeface="Questrial"/>
            </a:endParaRPr>
          </a:p>
        </p:txBody>
      </p:sp>
      <p:sp>
        <p:nvSpPr>
          <p:cNvPr id="160" name="Google Shape;160;p22"/>
          <p:cNvSpPr txBox="1">
            <a:spLocks noGrp="1"/>
          </p:cNvSpPr>
          <p:nvPr>
            <p:ph type="body" idx="1"/>
          </p:nvPr>
        </p:nvSpPr>
        <p:spPr>
          <a:xfrm>
            <a:off x="612648" y="1600200"/>
            <a:ext cx="8153400" cy="4495800"/>
          </a:xfrm>
          <a:prstGeom prst="rect">
            <a:avLst/>
          </a:prstGeom>
          <a:noFill/>
          <a:ln>
            <a:noFill/>
          </a:ln>
        </p:spPr>
        <p:txBody>
          <a:bodyPr spcFirstLastPara="1" wrap="square" lIns="91425" tIns="45700" rIns="91425" bIns="45700" anchor="t" anchorCtr="0">
            <a:noAutofit/>
          </a:bodyPr>
          <a:lstStyle/>
          <a:p>
            <a:pPr marL="320040" marR="0" lvl="0" indent="-320040" algn="l" rtl="0">
              <a:spcBef>
                <a:spcPts val="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Body’s chemical messengers</a:t>
            </a:r>
            <a:endParaRPr/>
          </a:p>
          <a:p>
            <a:pPr marL="320040" marR="0" lvl="0" indent="-320040" algn="l" rtl="0">
              <a:spcBef>
                <a:spcPts val="70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Transfer information and instructions from one set of cells to another</a:t>
            </a:r>
            <a:endParaRPr/>
          </a:p>
          <a:p>
            <a:pPr marL="320040" marR="0" lvl="0" indent="-320040" algn="l" rtl="0">
              <a:spcBef>
                <a:spcPts val="70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Many different hormones circulating through bloodstream</a:t>
            </a:r>
            <a:endParaRPr/>
          </a:p>
          <a:p>
            <a:pPr marL="320040" marR="0" lvl="0" indent="-320040" algn="l" rtl="0">
              <a:spcBef>
                <a:spcPts val="70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Each hormone has different effect on body</a:t>
            </a:r>
            <a:endParaRPr/>
          </a:p>
          <a:p>
            <a:pPr marL="320040" marR="0" lvl="0" indent="-320040" algn="l" rtl="0">
              <a:spcBef>
                <a:spcPts val="70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Can only affect cells with receptors that recognize the hormone and alter cell function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3"/>
          <p:cNvSpPr txBox="1">
            <a:spLocks noGrp="1"/>
          </p:cNvSpPr>
          <p:nvPr>
            <p:ph type="title"/>
          </p:nvPr>
        </p:nvSpPr>
        <p:spPr>
          <a:xfrm>
            <a:off x="612648" y="228600"/>
            <a:ext cx="81534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Questrial"/>
              <a:buNone/>
            </a:pPr>
            <a:r>
              <a:rPr lang="en-US" sz="4400" b="0" i="0" u="none" strike="noStrike" cap="none">
                <a:solidFill>
                  <a:schemeClr val="dk2"/>
                </a:solidFill>
                <a:latin typeface="Questrial"/>
                <a:ea typeface="Questrial"/>
                <a:cs typeface="Questrial"/>
                <a:sym typeface="Questrial"/>
              </a:rPr>
              <a:t>Function of Hormones</a:t>
            </a:r>
            <a:endParaRPr sz="4400" b="0" i="0" u="none" strike="noStrike" cap="none">
              <a:solidFill>
                <a:schemeClr val="dk2"/>
              </a:solidFill>
              <a:latin typeface="Questrial"/>
              <a:ea typeface="Questrial"/>
              <a:cs typeface="Questrial"/>
              <a:sym typeface="Questrial"/>
            </a:endParaRPr>
          </a:p>
        </p:txBody>
      </p:sp>
      <p:sp>
        <p:nvSpPr>
          <p:cNvPr id="166" name="Google Shape;166;p23"/>
          <p:cNvSpPr txBox="1">
            <a:spLocks noGrp="1"/>
          </p:cNvSpPr>
          <p:nvPr>
            <p:ph type="body" idx="1"/>
          </p:nvPr>
        </p:nvSpPr>
        <p:spPr>
          <a:xfrm>
            <a:off x="612648" y="1600200"/>
            <a:ext cx="8153400" cy="4495800"/>
          </a:xfrm>
          <a:prstGeom prst="rect">
            <a:avLst/>
          </a:prstGeom>
          <a:noFill/>
          <a:ln>
            <a:noFill/>
          </a:ln>
        </p:spPr>
        <p:txBody>
          <a:bodyPr spcFirstLastPara="1" wrap="square" lIns="91425" tIns="45700" rIns="91425" bIns="45700" anchor="t" anchorCtr="0">
            <a:noAutofit/>
          </a:bodyPr>
          <a:lstStyle/>
          <a:p>
            <a:pPr marL="320040" marR="0" lvl="0" indent="-320040" algn="l" rtl="0">
              <a:spcBef>
                <a:spcPts val="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Affect mood</a:t>
            </a:r>
            <a:endParaRPr/>
          </a:p>
          <a:p>
            <a:pPr marL="320040" marR="0" lvl="0" indent="-320040" algn="l" rtl="0">
              <a:spcBef>
                <a:spcPts val="70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Influence growth and development</a:t>
            </a:r>
            <a:endParaRPr/>
          </a:p>
          <a:p>
            <a:pPr marL="320040" marR="0" lvl="0" indent="-320040" algn="l" rtl="0">
              <a:spcBef>
                <a:spcPts val="70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Regulate metabolic processes</a:t>
            </a:r>
            <a:endParaRPr/>
          </a:p>
          <a:p>
            <a:pPr marL="320040" marR="0" lvl="0" indent="-320040" algn="l" rtl="0">
              <a:spcBef>
                <a:spcPts val="700"/>
              </a:spcBef>
              <a:spcAft>
                <a:spcPts val="0"/>
              </a:spcAft>
              <a:buClr>
                <a:schemeClr val="accent2"/>
              </a:buClr>
              <a:buSzPts val="1740"/>
              <a:buFont typeface="Noto Sans Symbols"/>
              <a:buChar char="◻"/>
            </a:pPr>
            <a:r>
              <a:rPr lang="en-US" sz="2900" b="0" i="0" u="none" strike="noStrike" cap="none">
                <a:solidFill>
                  <a:schemeClr val="dk1"/>
                </a:solidFill>
                <a:latin typeface="Questrial"/>
                <a:ea typeface="Questrial"/>
                <a:cs typeface="Questrial"/>
                <a:sym typeface="Questrial"/>
              </a:rPr>
              <a:t>Help tissues function</a:t>
            </a:r>
            <a:endParaRPr/>
          </a:p>
          <a:p>
            <a:pPr marL="320040" marR="0" lvl="0" indent="-209550" algn="l" rtl="0">
              <a:spcBef>
                <a:spcPts val="700"/>
              </a:spcBef>
              <a:spcAft>
                <a:spcPts val="0"/>
              </a:spcAft>
              <a:buClr>
                <a:schemeClr val="accent2"/>
              </a:buClr>
              <a:buSzPts val="1740"/>
              <a:buFont typeface="Noto Sans Symbols"/>
              <a:buNone/>
            </a:pPr>
            <a:endParaRPr sz="2900" b="0" i="0" u="none" strike="noStrike" cap="none">
              <a:solidFill>
                <a:schemeClr val="dk1"/>
              </a:solidFill>
              <a:latin typeface="Questrial"/>
              <a:ea typeface="Questrial"/>
              <a:cs typeface="Questrial"/>
              <a:sym typeface="Questrial"/>
            </a:endParaRPr>
          </a:p>
        </p:txBody>
      </p:sp>
    </p:spTree>
  </p:cSld>
  <p:clrMapOvr>
    <a:masterClrMapping/>
  </p:clrMapOvr>
</p:sld>
</file>

<file path=ppt/theme/theme1.xml><?xml version="1.0" encoding="utf-8"?>
<a:theme xmlns:a="http://schemas.openxmlformats.org/drawingml/2006/main" name="Median">
  <a:themeElements>
    <a:clrScheme name="Urban">
      <a:dk1>
        <a:srgbClr val="000000"/>
      </a:dk1>
      <a:lt1>
        <a:srgbClr val="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dian">
  <a:themeElements>
    <a:clrScheme name="Urban">
      <a:dk1>
        <a:srgbClr val="000000"/>
      </a:dk1>
      <a:lt1>
        <a:srgbClr val="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494</Words>
  <Application>Microsoft Office PowerPoint</Application>
  <PresentationFormat>On-screen Show (4:3)</PresentationFormat>
  <Paragraphs>69</Paragraphs>
  <Slides>15</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Noto Sans Symbols</vt:lpstr>
      <vt:lpstr>Questrial</vt:lpstr>
      <vt:lpstr>Arial</vt:lpstr>
      <vt:lpstr>Median</vt:lpstr>
      <vt:lpstr>Median</vt:lpstr>
      <vt:lpstr>CELL COMMUNICATION</vt:lpstr>
      <vt:lpstr>Cell Communication</vt:lpstr>
      <vt:lpstr>Example of Cell Communication</vt:lpstr>
      <vt:lpstr>Chemical Signaling</vt:lpstr>
      <vt:lpstr>PowerPoint Presentation</vt:lpstr>
      <vt:lpstr>Receptor Proteins</vt:lpstr>
      <vt:lpstr>Types of Cell Communication</vt:lpstr>
      <vt:lpstr>Hormonal Communication: Hormones</vt:lpstr>
      <vt:lpstr>Function of Hormones</vt:lpstr>
      <vt:lpstr>Hormone Levels</vt:lpstr>
      <vt:lpstr>Neural Communication: Nerve Signals</vt:lpstr>
      <vt:lpstr>Example of Neural Communication</vt:lpstr>
      <vt:lpstr>How Nerve Signal is Transmitted</vt:lpstr>
      <vt:lpstr>PowerPoint Presentation</vt:lpstr>
      <vt:lpstr>Comparing Hormonal to Neural Communication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COMMUNICATION</dc:title>
  <dc:creator>Carolynn Thomason</dc:creator>
  <cp:lastModifiedBy>cthomason@wcpschools.wcpss.local</cp:lastModifiedBy>
  <cp:revision>1</cp:revision>
  <dcterms:modified xsi:type="dcterms:W3CDTF">2019-09-12T15:04:13Z</dcterms:modified>
</cp:coreProperties>
</file>