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2"/>
          <p:cNvSpPr txBox="1">
            <a:spLocks noGrp="1"/>
          </p:cNvSpPr>
          <p:nvPr>
            <p:ph type="ctrTitle"/>
          </p:nvPr>
        </p:nvSpPr>
        <p:spPr>
          <a:xfrm>
            <a:off x="457200" y="2401887"/>
            <a:ext cx="8458200" cy="1470025"/>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1"/>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24" name="Google Shape;24;p2"/>
          <p:cNvSpPr txBox="1">
            <a:spLocks noGrp="1"/>
          </p:cNvSpPr>
          <p:nvPr>
            <p:ph type="subTitle" idx="1"/>
          </p:nvPr>
        </p:nvSpPr>
        <p:spPr>
          <a:xfrm>
            <a:off x="457200" y="3899938"/>
            <a:ext cx="4953000" cy="1752600"/>
          </a:xfrm>
          <a:prstGeom prst="rect">
            <a:avLst/>
          </a:prstGeom>
          <a:noFill/>
          <a:ln>
            <a:noFill/>
          </a:ln>
        </p:spPr>
        <p:txBody>
          <a:bodyPr spcFirstLastPara="1" wrap="square" lIns="91425" tIns="91425" rIns="91425" bIns="91425" anchor="t" anchorCtr="0">
            <a:noAutofit/>
          </a:bodyPr>
          <a:lstStyle>
            <a:lvl1pPr marL="64008" marR="0" lvl="0" indent="-507" algn="l" rtl="0">
              <a:spcBef>
                <a:spcPts val="300"/>
              </a:spcBef>
              <a:spcAft>
                <a:spcPts val="0"/>
              </a:spcAft>
              <a:buClr>
                <a:srgbClr val="A8CDD7"/>
              </a:buClr>
              <a:buSzPts val="2800"/>
              <a:buFont typeface="Georgia"/>
              <a:buNone/>
              <a:defRPr sz="2400" b="0" i="0" u="none" strike="noStrike" cap="none">
                <a:solidFill>
                  <a:schemeClr val="dk2"/>
                </a:solidFill>
                <a:latin typeface="Georgia"/>
                <a:ea typeface="Georgia"/>
                <a:cs typeface="Georgia"/>
                <a:sym typeface="Georgia"/>
              </a:defRPr>
            </a:lvl1pPr>
            <a:lvl2pPr marL="457200" marR="0" lvl="1" indent="0" algn="ctr" rtl="0">
              <a:spcBef>
                <a:spcPts val="300"/>
              </a:spcBef>
              <a:spcAft>
                <a:spcPts val="0"/>
              </a:spcAft>
              <a:buClr>
                <a:schemeClr val="accent2"/>
              </a:buClr>
              <a:buSzPts val="2600"/>
              <a:buFont typeface="Georgia"/>
              <a:buNone/>
              <a:defRPr sz="2600" b="0" i="0" u="none" strike="noStrike" cap="none">
                <a:solidFill>
                  <a:schemeClr val="accent2"/>
                </a:solidFill>
                <a:latin typeface="Georgia"/>
                <a:ea typeface="Georgia"/>
                <a:cs typeface="Georgia"/>
                <a:sym typeface="Georgia"/>
              </a:defRPr>
            </a:lvl2pPr>
            <a:lvl3pPr marL="914400" marR="0" lvl="2" indent="0" algn="ctr" rtl="0">
              <a:spcBef>
                <a:spcPts val="300"/>
              </a:spcBef>
              <a:spcAft>
                <a:spcPts val="0"/>
              </a:spcAft>
              <a:buClr>
                <a:schemeClr val="accent1"/>
              </a:buClr>
              <a:buSzPts val="2400"/>
              <a:buFont typeface="Noto Sans Symbols"/>
              <a:buNone/>
              <a:defRPr sz="2400" b="0" i="0" u="none" strike="noStrike" cap="none">
                <a:solidFill>
                  <a:schemeClr val="accent1"/>
                </a:solidFill>
                <a:latin typeface="Georgia"/>
                <a:ea typeface="Georgia"/>
                <a:cs typeface="Georgia"/>
                <a:sym typeface="Georgia"/>
              </a:defRPr>
            </a:lvl3pPr>
            <a:lvl4pPr marL="1371600" marR="0" lvl="3" indent="0" algn="ctr" rtl="0">
              <a:spcBef>
                <a:spcPts val="300"/>
              </a:spcBef>
              <a:spcAft>
                <a:spcPts val="0"/>
              </a:spcAft>
              <a:buClr>
                <a:schemeClr val="accent1"/>
              </a:buClr>
              <a:buSzPts val="2200"/>
              <a:buFont typeface="Noto Sans Symbols"/>
              <a:buNone/>
              <a:defRPr sz="2200" b="0" i="0" u="none" strike="noStrike" cap="none">
                <a:solidFill>
                  <a:schemeClr val="accent1"/>
                </a:solidFill>
                <a:latin typeface="Georgia"/>
                <a:ea typeface="Georgia"/>
                <a:cs typeface="Georgia"/>
                <a:sym typeface="Georgia"/>
              </a:defRPr>
            </a:lvl4pPr>
            <a:lvl5pPr marL="1828800" marR="0" lvl="4" indent="0" algn="ctr" rtl="0">
              <a:spcBef>
                <a:spcPts val="300"/>
              </a:spcBef>
              <a:spcAft>
                <a:spcPts val="0"/>
              </a:spcAft>
              <a:buClr>
                <a:srgbClr val="A8CDD7"/>
              </a:buClr>
              <a:buSzPts val="2000"/>
              <a:buFont typeface="Georgia"/>
              <a:buNone/>
              <a:defRPr sz="2000" b="0" i="0" u="none" strike="noStrike" cap="none">
                <a:solidFill>
                  <a:srgbClr val="A8CDD7"/>
                </a:solidFill>
                <a:latin typeface="Georgia"/>
                <a:ea typeface="Georgia"/>
                <a:cs typeface="Georgia"/>
                <a:sym typeface="Georgia"/>
              </a:defRPr>
            </a:lvl5pPr>
            <a:lvl6pPr marL="2286000" marR="0" lvl="5" indent="0" algn="ctr" rtl="0">
              <a:spcBef>
                <a:spcPts val="300"/>
              </a:spcBef>
              <a:spcAft>
                <a:spcPts val="0"/>
              </a:spcAft>
              <a:buClr>
                <a:schemeClr val="accent3"/>
              </a:buClr>
              <a:buSzPts val="1800"/>
              <a:buFont typeface="Georgia"/>
              <a:buNone/>
              <a:defRPr sz="1800" b="0" i="0" u="none" strike="noStrike" cap="none">
                <a:solidFill>
                  <a:schemeClr val="accent3"/>
                </a:solidFill>
                <a:latin typeface="Georgia"/>
                <a:ea typeface="Georgia"/>
                <a:cs typeface="Georgia"/>
                <a:sym typeface="Georgia"/>
              </a:defRPr>
            </a:lvl6pPr>
            <a:lvl7pPr marL="2743200" marR="0" lvl="6" indent="0" algn="ctr" rtl="0">
              <a:spcBef>
                <a:spcPts val="300"/>
              </a:spcBef>
              <a:spcAft>
                <a:spcPts val="0"/>
              </a:spcAft>
              <a:buClr>
                <a:schemeClr val="accent3"/>
              </a:buClr>
              <a:buSzPts val="1600"/>
              <a:buFont typeface="Georgia"/>
              <a:buNone/>
              <a:defRPr sz="1600" b="0" i="0" u="none" strike="noStrike" cap="none">
                <a:solidFill>
                  <a:schemeClr val="accent3"/>
                </a:solidFill>
                <a:latin typeface="Georgia"/>
                <a:ea typeface="Georgia"/>
                <a:cs typeface="Georgia"/>
                <a:sym typeface="Georgia"/>
              </a:defRPr>
            </a:lvl7pPr>
            <a:lvl8pPr marL="3200400" marR="0" lvl="7" indent="0" algn="ctr" rtl="0">
              <a:spcBef>
                <a:spcPts val="300"/>
              </a:spcBef>
              <a:spcAft>
                <a:spcPts val="0"/>
              </a:spcAft>
              <a:buClr>
                <a:schemeClr val="accent3"/>
              </a:buClr>
              <a:buSzPts val="1500"/>
              <a:buFont typeface="Georgia"/>
              <a:buNone/>
              <a:defRPr sz="1500" b="0" i="0" u="none" strike="noStrike" cap="none">
                <a:solidFill>
                  <a:schemeClr val="accent3"/>
                </a:solidFill>
                <a:latin typeface="Georgia"/>
                <a:ea typeface="Georgia"/>
                <a:cs typeface="Georgia"/>
                <a:sym typeface="Georgia"/>
              </a:defRPr>
            </a:lvl8pPr>
            <a:lvl9pPr marL="3657600" marR="0" lvl="8" indent="0" algn="ctr" rtl="0">
              <a:spcBef>
                <a:spcPts val="300"/>
              </a:spcBef>
              <a:spcAft>
                <a:spcPts val="0"/>
              </a:spcAft>
              <a:buClr>
                <a:schemeClr val="accent3"/>
              </a:buClr>
              <a:buSzPts val="1400"/>
              <a:buFont typeface="Georgia"/>
              <a:buNone/>
              <a:defRPr sz="1400" b="0" i="0" u="none" strike="noStrike" cap="none">
                <a:solidFill>
                  <a:schemeClr val="accent3"/>
                </a:solidFill>
                <a:latin typeface="Georgia"/>
                <a:ea typeface="Georgia"/>
                <a:cs typeface="Georgia"/>
                <a:sym typeface="Georgia"/>
              </a:defRPr>
            </a:lvl9pPr>
          </a:lstStyle>
          <a:p>
            <a:endParaRPr/>
          </a:p>
        </p:txBody>
      </p:sp>
      <p:sp>
        <p:nvSpPr>
          <p:cNvPr id="25" name="Google Shape;25;p2"/>
          <p:cNvSpPr txBox="1">
            <a:spLocks noGrp="1"/>
          </p:cNvSpPr>
          <p:nvPr>
            <p:ph type="dt" idx="10"/>
          </p:nvPr>
        </p:nvSpPr>
        <p:spPr>
          <a:xfrm>
            <a:off x="6705600" y="4206875"/>
            <a:ext cx="960437"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Google Shape;26;p2"/>
          <p:cNvSpPr txBox="1">
            <a:spLocks noGrp="1"/>
          </p:cNvSpPr>
          <p:nvPr>
            <p:ph type="ftr" idx="11"/>
          </p:nvPr>
        </p:nvSpPr>
        <p:spPr>
          <a:xfrm>
            <a:off x="5410200" y="4205287"/>
            <a:ext cx="12954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2"/>
          <p:cNvSpPr txBox="1">
            <a:spLocks noGrp="1"/>
          </p:cNvSpPr>
          <p:nvPr>
            <p:ph type="sldNum" idx="12"/>
          </p:nvPr>
        </p:nvSpPr>
        <p:spPr>
          <a:xfrm>
            <a:off x="8320087" y="1587"/>
            <a:ext cx="747712" cy="365125"/>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1pPr>
            <a:lvl2pPr marL="0" marR="0" lvl="1"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2pPr>
            <a:lvl3pPr marL="0" marR="0" lvl="2"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3pPr>
            <a:lvl4pPr marL="0" marR="0" lvl="3"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4pPr>
            <a:lvl5pPr marL="0" marR="0" lvl="4"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5pPr>
            <a:lvl6pPr marL="0" marR="0" lvl="5"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6pPr>
            <a:lvl7pPr marL="0" marR="0" lvl="6"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7pPr>
            <a:lvl8pPr marL="0" marR="0" lvl="7"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8pPr>
            <a:lvl9pPr marL="0" marR="0" lvl="8"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5"/>
        <p:cNvGrpSpPr/>
        <p:nvPr/>
      </p:nvGrpSpPr>
      <p:grpSpPr>
        <a:xfrm>
          <a:off x="0" y="0"/>
          <a:ext cx="0" cy="0"/>
          <a:chOff x="0" y="0"/>
          <a:chExt cx="0" cy="0"/>
        </a:xfrm>
      </p:grpSpPr>
      <p:sp>
        <p:nvSpPr>
          <p:cNvPr id="116" name="Google Shape;116;p13"/>
          <p:cNvSpPr txBox="1">
            <a:spLocks noGrp="1"/>
          </p:cNvSpPr>
          <p:nvPr>
            <p:ph type="title"/>
          </p:nvPr>
        </p:nvSpPr>
        <p:spPr>
          <a:xfrm>
            <a:off x="457200" y="1143000"/>
            <a:ext cx="8229600" cy="1069848"/>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17" name="Google Shape;117;p13"/>
          <p:cNvSpPr txBox="1">
            <a:spLocks noGrp="1"/>
          </p:cNvSpPr>
          <p:nvPr>
            <p:ph type="dt" idx="10"/>
          </p:nvPr>
        </p:nvSpPr>
        <p:spPr>
          <a:xfrm>
            <a:off x="6583362"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8" name="Google Shape;118;p13"/>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9" name="Google Shape;119;p13"/>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381000" y="1143000"/>
            <a:ext cx="8382000" cy="1069848"/>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41" name="Google Shape;141;p15"/>
          <p:cNvSpPr txBox="1">
            <a:spLocks noGrp="1"/>
          </p:cNvSpPr>
          <p:nvPr>
            <p:ph type="body" idx="1"/>
          </p:nvPr>
        </p:nvSpPr>
        <p:spPr>
          <a:xfrm>
            <a:off x="381000" y="2244970"/>
            <a:ext cx="4041648" cy="457200"/>
          </a:xfrm>
          <a:prstGeom prst="rect">
            <a:avLst/>
          </a:prstGeom>
          <a:solidFill>
            <a:srgbClr val="A9D3A9">
              <a:alpha val="24705"/>
            </a:srgbClr>
          </a:solidFill>
          <a:ln w="127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lvl1pPr marL="457200" marR="0" lvl="0" indent="-228600" algn="l" rtl="0">
              <a:spcBef>
                <a:spcPts val="300"/>
              </a:spcBef>
              <a:spcAft>
                <a:spcPts val="0"/>
              </a:spcAft>
              <a:buClr>
                <a:srgbClr val="A8CDD7"/>
              </a:buClr>
              <a:buSzPts val="2800"/>
              <a:buFont typeface="Georgia"/>
              <a:buNone/>
              <a:defRPr sz="1900" b="1" i="0" u="none" strike="noStrike" cap="none">
                <a:solidFill>
                  <a:srgbClr val="41414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2000" b="1"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800" b="1"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1600" b="1"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1600" b="1"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2" name="Google Shape;142;p15"/>
          <p:cNvSpPr txBox="1">
            <a:spLocks noGrp="1"/>
          </p:cNvSpPr>
          <p:nvPr>
            <p:ph type="body" idx="2"/>
          </p:nvPr>
        </p:nvSpPr>
        <p:spPr>
          <a:xfrm>
            <a:off x="4721225" y="2244970"/>
            <a:ext cx="4041775" cy="457200"/>
          </a:xfrm>
          <a:prstGeom prst="rect">
            <a:avLst/>
          </a:prstGeom>
          <a:solidFill>
            <a:srgbClr val="A9D3A9">
              <a:alpha val="24705"/>
            </a:srgbClr>
          </a:solidFill>
          <a:ln w="127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lvl1pPr marL="457200" marR="0" lvl="0" indent="-228600" algn="l" rtl="0">
              <a:spcBef>
                <a:spcPts val="300"/>
              </a:spcBef>
              <a:spcAft>
                <a:spcPts val="0"/>
              </a:spcAft>
              <a:buClr>
                <a:srgbClr val="A8CDD7"/>
              </a:buClr>
              <a:buSzPts val="2800"/>
              <a:buFont typeface="Georgia"/>
              <a:buNone/>
              <a:defRPr sz="1900" b="1" i="0" u="none" strike="noStrike" cap="none">
                <a:solidFill>
                  <a:srgbClr val="41414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2000" b="1"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800" b="1"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1600" b="1"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1600" b="1"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3" name="Google Shape;143;p15"/>
          <p:cNvSpPr txBox="1">
            <a:spLocks noGrp="1"/>
          </p:cNvSpPr>
          <p:nvPr>
            <p:ph type="body" idx="3"/>
          </p:nvPr>
        </p:nvSpPr>
        <p:spPr>
          <a:xfrm>
            <a:off x="381000" y="2708519"/>
            <a:ext cx="4041648" cy="3886200"/>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spcBef>
                <a:spcPts val="300"/>
              </a:spcBef>
              <a:spcAft>
                <a:spcPts val="0"/>
              </a:spcAft>
              <a:buClr>
                <a:schemeClr val="accent2"/>
              </a:buClr>
              <a:buSzPts val="2000"/>
              <a:buFont typeface="Georgia"/>
              <a:buChar char="▫"/>
              <a:defRPr sz="20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30200" algn="l" rtl="0">
              <a:spcBef>
                <a:spcPts val="300"/>
              </a:spcBef>
              <a:spcAft>
                <a:spcPts val="0"/>
              </a:spcAft>
              <a:buClr>
                <a:schemeClr val="accent1"/>
              </a:buClr>
              <a:buSzPts val="1600"/>
              <a:buFont typeface="Noto Sans Symbols"/>
              <a:buChar char="⚫"/>
              <a:defRPr sz="1600" b="0" i="0" u="none" strike="noStrike" cap="none">
                <a:solidFill>
                  <a:schemeClr val="accent1"/>
                </a:solidFill>
                <a:latin typeface="Georgia"/>
                <a:ea typeface="Georgia"/>
                <a:cs typeface="Georgia"/>
                <a:sym typeface="Georgia"/>
              </a:defRPr>
            </a:lvl4pPr>
            <a:lvl5pPr marL="2286000" marR="0" lvl="4" indent="-330200" algn="l" rtl="0">
              <a:spcBef>
                <a:spcPts val="300"/>
              </a:spcBef>
              <a:spcAft>
                <a:spcPts val="0"/>
              </a:spcAft>
              <a:buClr>
                <a:srgbClr val="A8CDD7"/>
              </a:buClr>
              <a:buSzPts val="1600"/>
              <a:buFont typeface="Georgia"/>
              <a:buChar char="▫"/>
              <a:defRPr sz="16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4" name="Google Shape;144;p15"/>
          <p:cNvSpPr txBox="1">
            <a:spLocks noGrp="1"/>
          </p:cNvSpPr>
          <p:nvPr>
            <p:ph type="body" idx="4"/>
          </p:nvPr>
        </p:nvSpPr>
        <p:spPr>
          <a:xfrm>
            <a:off x="4718304" y="2708519"/>
            <a:ext cx="4041775" cy="3886200"/>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spcBef>
                <a:spcPts val="300"/>
              </a:spcBef>
              <a:spcAft>
                <a:spcPts val="0"/>
              </a:spcAft>
              <a:buClr>
                <a:schemeClr val="accent2"/>
              </a:buClr>
              <a:buSzPts val="2000"/>
              <a:buFont typeface="Georgia"/>
              <a:buChar char="▫"/>
              <a:defRPr sz="20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30200" algn="l" rtl="0">
              <a:spcBef>
                <a:spcPts val="300"/>
              </a:spcBef>
              <a:spcAft>
                <a:spcPts val="0"/>
              </a:spcAft>
              <a:buClr>
                <a:schemeClr val="accent1"/>
              </a:buClr>
              <a:buSzPts val="1600"/>
              <a:buFont typeface="Noto Sans Symbols"/>
              <a:buChar char="⚫"/>
              <a:defRPr sz="1600" b="0" i="0" u="none" strike="noStrike" cap="none">
                <a:solidFill>
                  <a:schemeClr val="accent1"/>
                </a:solidFill>
                <a:latin typeface="Georgia"/>
                <a:ea typeface="Georgia"/>
                <a:cs typeface="Georgia"/>
                <a:sym typeface="Georgia"/>
              </a:defRPr>
            </a:lvl4pPr>
            <a:lvl5pPr marL="2286000" marR="0" lvl="4" indent="-330200" algn="l" rtl="0">
              <a:spcBef>
                <a:spcPts val="300"/>
              </a:spcBef>
              <a:spcAft>
                <a:spcPts val="0"/>
              </a:spcAft>
              <a:buClr>
                <a:srgbClr val="A8CDD7"/>
              </a:buClr>
              <a:buSzPts val="1600"/>
              <a:buFont typeface="Georgia"/>
              <a:buChar char="▫"/>
              <a:defRPr sz="16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45" name="Google Shape;145;p15"/>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6" name="Google Shape;146;p15"/>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147" name="Google Shape;147;p15"/>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7"/>
        <p:cNvGrpSpPr/>
        <p:nvPr/>
      </p:nvGrpSpPr>
      <p:grpSpPr>
        <a:xfrm>
          <a:off x="0" y="0"/>
          <a:ext cx="0" cy="0"/>
          <a:chOff x="0" y="0"/>
          <a:chExt cx="0" cy="0"/>
        </a:xfrm>
      </p:grpSpPr>
      <p:sp>
        <p:nvSpPr>
          <p:cNvPr id="48" name="Google Shape;48;p4"/>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49" name="Google Shape;49;p4"/>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0" name="Google Shape;50;p4"/>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4"/>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4"/>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5"/>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5"/>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5"/>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6"/>
          <p:cNvSpPr txBox="1">
            <a:spLocks noGrp="1"/>
          </p:cNvSpPr>
          <p:nvPr>
            <p:ph type="title"/>
          </p:nvPr>
        </p:nvSpPr>
        <p:spPr>
          <a:xfrm rot="5400000">
            <a:off x="4991100" y="2933700"/>
            <a:ext cx="5486400" cy="19050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59" name="Google Shape;59;p6"/>
          <p:cNvSpPr txBox="1">
            <a:spLocks noGrp="1"/>
          </p:cNvSpPr>
          <p:nvPr>
            <p:ph type="body" idx="1"/>
          </p:nvPr>
        </p:nvSpPr>
        <p:spPr>
          <a:xfrm rot="5400000">
            <a:off x="838200" y="762000"/>
            <a:ext cx="5486400" cy="62484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0" name="Google Shape;60;p6"/>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6"/>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6"/>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7"/>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65" name="Google Shape;65;p7"/>
          <p:cNvSpPr txBox="1">
            <a:spLocks noGrp="1"/>
          </p:cNvSpPr>
          <p:nvPr>
            <p:ph type="body" idx="1"/>
          </p:nvPr>
        </p:nvSpPr>
        <p:spPr>
          <a:xfrm rot="5400000">
            <a:off x="2409825" y="296862"/>
            <a:ext cx="4324350" cy="82296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6" name="Google Shape;66;p7"/>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7"/>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7"/>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8"/>
          <p:cNvSpPr txBox="1">
            <a:spLocks noGrp="1"/>
          </p:cNvSpPr>
          <p:nvPr>
            <p:ph type="title"/>
          </p:nvPr>
        </p:nvSpPr>
        <p:spPr>
          <a:xfrm rot="-5400000">
            <a:off x="3393017" y="3156577"/>
            <a:ext cx="4681637" cy="586803"/>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Clr>
                <a:schemeClr val="dk2"/>
              </a:buClr>
              <a:buSzPts val="1400"/>
              <a:buFont typeface="Trebuchet MS"/>
              <a:buNone/>
              <a:defRPr sz="2000" b="1"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71" name="Google Shape;71;p8"/>
          <p:cNvSpPr>
            <a:spLocks noGrp="1"/>
          </p:cNvSpPr>
          <p:nvPr>
            <p:ph type="pic" idx="2"/>
          </p:nvPr>
        </p:nvSpPr>
        <p:spPr>
          <a:xfrm>
            <a:off x="403671" y="1143000"/>
            <a:ext cx="4572000" cy="4572000"/>
          </a:xfrm>
          <a:prstGeom prst="rect">
            <a:avLst/>
          </a:prstGeom>
          <a:solidFill>
            <a:srgbClr val="EAEAEA"/>
          </a:solidFill>
          <a:ln w="50800" cap="flat" cmpd="sng">
            <a:solidFill>
              <a:srgbClr val="FFFFFF"/>
            </a:solidFill>
            <a:prstDash val="solid"/>
            <a:miter lim="8000"/>
            <a:headEnd type="none" w="sm" len="sm"/>
            <a:tailEnd type="none" w="sm" len="sm"/>
          </a:ln>
          <a:effectLst>
            <a:outerShdw blurRad="57150" dist="31750" dir="4800000" algn="tl" rotWithShape="0">
              <a:srgbClr val="000000">
                <a:alpha val="24705"/>
              </a:srgbClr>
            </a:outerShdw>
          </a:effectLst>
        </p:spPr>
        <p:txBody>
          <a:bodyPr spcFirstLastPara="1" wrap="square" lIns="91425" tIns="91425" rIns="91425" bIns="91425" anchor="t" anchorCtr="0">
            <a:noAutofit/>
          </a:bodyPr>
          <a:lstStyle>
            <a:lvl1pPr marL="0" marR="0" lvl="0" indent="0" algn="l" rtl="0">
              <a:spcBef>
                <a:spcPts val="300"/>
              </a:spcBef>
              <a:spcAft>
                <a:spcPts val="0"/>
              </a:spcAft>
              <a:buClr>
                <a:srgbClr val="A8CDD7"/>
              </a:buClr>
              <a:buSzPts val="1400"/>
              <a:buFont typeface="Georgia"/>
              <a:buNone/>
              <a:defRPr sz="3200">
                <a:solidFill>
                  <a:schemeClr val="dk1"/>
                </a:solidFill>
                <a:latin typeface="Georgia"/>
                <a:ea typeface="Georgia"/>
                <a:cs typeface="Georgia"/>
                <a:sym typeface="Georgia"/>
              </a:defRPr>
            </a:lvl1pPr>
            <a:lvl2pPr marL="657225" marR="0" lvl="1" indent="-250825"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922338" marR="0" lvl="2" indent="-223837"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179513" marR="0" lvl="3" indent="-201612"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1389063" marR="0" lvl="4" indent="-182562"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1609344" marR="0" lvl="5" indent="-186944"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1828800" marR="0" lvl="6" indent="-1905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2029968" marR="0" lvl="7" indent="-188467"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2240280" marR="0" lvl="8" indent="-182879"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2" name="Google Shape;72;p8"/>
          <p:cNvSpPr txBox="1">
            <a:spLocks noGrp="1"/>
          </p:cNvSpPr>
          <p:nvPr>
            <p:ph type="body" idx="1"/>
          </p:nvPr>
        </p:nvSpPr>
        <p:spPr>
          <a:xfrm>
            <a:off x="6088443" y="3274308"/>
            <a:ext cx="2590800" cy="2516489"/>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A8CDD7"/>
              </a:buClr>
              <a:buSzPts val="2800"/>
              <a:buFont typeface="Georgia"/>
              <a:buNone/>
              <a:defRPr sz="1300">
                <a:solidFill>
                  <a:schemeClr val="dk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1200" b="0"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000" b="0"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900" b="0"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9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3" name="Google Shape;73;p8"/>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8"/>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8"/>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9"/>
          <p:cNvSpPr txBox="1">
            <a:spLocks noGrp="1"/>
          </p:cNvSpPr>
          <p:nvPr>
            <p:ph type="title"/>
          </p:nvPr>
        </p:nvSpPr>
        <p:spPr>
          <a:xfrm>
            <a:off x="5353496" y="1101970"/>
            <a:ext cx="3383280" cy="877824"/>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2"/>
              </a:buClr>
              <a:buSzPts val="1400"/>
              <a:buFont typeface="Trebuchet MS"/>
              <a:buNone/>
              <a:defRPr sz="1800" b="1"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78" name="Google Shape;78;p9"/>
          <p:cNvSpPr txBox="1">
            <a:spLocks noGrp="1"/>
          </p:cNvSpPr>
          <p:nvPr>
            <p:ph type="body" idx="1"/>
          </p:nvPr>
        </p:nvSpPr>
        <p:spPr>
          <a:xfrm>
            <a:off x="5353496" y="2010727"/>
            <a:ext cx="3383280" cy="461772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00"/>
              </a:spcBef>
              <a:spcAft>
                <a:spcPts val="0"/>
              </a:spcAft>
              <a:buClr>
                <a:srgbClr val="A8CDD7"/>
              </a:buClr>
              <a:buSzPts val="2800"/>
              <a:buFont typeface="Georgia"/>
              <a:buNone/>
              <a:defRPr sz="1400">
                <a:solidFill>
                  <a:schemeClr val="dk1"/>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1200" b="0" i="0" u="none" strike="noStrike" cap="none">
                <a:solidFill>
                  <a:schemeClr val="accent2"/>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000" b="0" i="0" u="none" strike="noStrike" cap="none">
                <a:solidFill>
                  <a:schemeClr val="accent1"/>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900" b="0" i="0" u="none" strike="noStrike" cap="none">
                <a:solidFill>
                  <a:schemeClr val="accent1"/>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9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9" name="Google Shape;79;p9"/>
          <p:cNvSpPr txBox="1">
            <a:spLocks noGrp="1"/>
          </p:cNvSpPr>
          <p:nvPr>
            <p:ph type="body" idx="2"/>
          </p:nvPr>
        </p:nvSpPr>
        <p:spPr>
          <a:xfrm>
            <a:off x="152400" y="776287"/>
            <a:ext cx="5102352" cy="585216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300"/>
              </a:spcBef>
              <a:spcAft>
                <a:spcPts val="0"/>
              </a:spcAft>
              <a:buClr>
                <a:srgbClr val="A8CDD7"/>
              </a:buClr>
              <a:buSzPts val="3200"/>
              <a:buFont typeface="Georgia"/>
              <a:buChar char="•"/>
              <a:defRPr sz="3200">
                <a:solidFill>
                  <a:schemeClr val="dk1"/>
                </a:solidFill>
                <a:latin typeface="Georgia"/>
                <a:ea typeface="Georgia"/>
                <a:cs typeface="Georgia"/>
                <a:sym typeface="Georgia"/>
              </a:defRPr>
            </a:lvl1pPr>
            <a:lvl2pPr marL="914400" marR="0" lvl="1" indent="-406400" algn="l" rtl="0">
              <a:spcBef>
                <a:spcPts val="300"/>
              </a:spcBef>
              <a:spcAft>
                <a:spcPts val="0"/>
              </a:spcAft>
              <a:buClr>
                <a:schemeClr val="accent2"/>
              </a:buClr>
              <a:buSzPts val="2800"/>
              <a:buFont typeface="Georgia"/>
              <a:buChar char="▫"/>
              <a:defRPr sz="28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55600" algn="l" rtl="0">
              <a:spcBef>
                <a:spcPts val="300"/>
              </a:spcBef>
              <a:spcAft>
                <a:spcPts val="0"/>
              </a:spcAft>
              <a:buClr>
                <a:schemeClr val="accent1"/>
              </a:buClr>
              <a:buSzPts val="2000"/>
              <a:buFont typeface="Noto Sans Symbols"/>
              <a:buChar char="⚫"/>
              <a:defRPr sz="20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0" name="Google Shape;80;p9"/>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Google Shape;81;p9"/>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9"/>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85" name="Google Shape;85;p10"/>
          <p:cNvSpPr txBox="1">
            <a:spLocks noGrp="1"/>
          </p:cNvSpPr>
          <p:nvPr>
            <p:ph type="body" idx="1"/>
          </p:nvPr>
        </p:nvSpPr>
        <p:spPr>
          <a:xfrm>
            <a:off x="457200" y="2249424"/>
            <a:ext cx="4038600" cy="4525963"/>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a:solidFill>
                  <a:schemeClr val="dk1"/>
                </a:solidFill>
                <a:latin typeface="Georgia"/>
                <a:ea typeface="Georgia"/>
                <a:cs typeface="Georgia"/>
                <a:sym typeface="Georgia"/>
              </a:defRPr>
            </a:lvl1pPr>
            <a:lvl2pPr marL="914400" marR="0" lvl="1" indent="-349250" algn="l" rtl="0">
              <a:spcBef>
                <a:spcPts val="300"/>
              </a:spcBef>
              <a:spcAft>
                <a:spcPts val="0"/>
              </a:spcAft>
              <a:buClr>
                <a:schemeClr val="accent2"/>
              </a:buClr>
              <a:buSzPts val="1900"/>
              <a:buFont typeface="Georgia"/>
              <a:buChar char="▫"/>
              <a:defRPr sz="19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4pPr>
            <a:lvl5pPr marL="2286000" marR="0" lvl="4" indent="-342900" algn="l" rtl="0">
              <a:spcBef>
                <a:spcPts val="300"/>
              </a:spcBef>
              <a:spcAft>
                <a:spcPts val="0"/>
              </a:spcAft>
              <a:buClr>
                <a:srgbClr val="A8CDD7"/>
              </a:buClr>
              <a:buSzPts val="1800"/>
              <a:buFont typeface="Georgia"/>
              <a:buChar char="▫"/>
              <a:defRPr sz="18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6" name="Google Shape;86;p10"/>
          <p:cNvSpPr txBox="1">
            <a:spLocks noGrp="1"/>
          </p:cNvSpPr>
          <p:nvPr>
            <p:ph type="body" idx="2"/>
          </p:nvPr>
        </p:nvSpPr>
        <p:spPr>
          <a:xfrm>
            <a:off x="4648200" y="2249424"/>
            <a:ext cx="4038600" cy="4525963"/>
          </a:xfrm>
          <a:prstGeom prst="rect">
            <a:avLst/>
          </a:prstGeom>
          <a:noFill/>
          <a:ln>
            <a:noFill/>
          </a:ln>
        </p:spPr>
        <p:txBody>
          <a:bodyPr spcFirstLastPara="1" wrap="square" lIns="91425" tIns="91425" rIns="91425" bIns="91425" anchor="t" anchorCtr="0">
            <a:noAutofit/>
          </a:bodyPr>
          <a:lstStyle>
            <a:lvl1pPr marL="457200" marR="0" lvl="0" indent="-355600" algn="l" rtl="0">
              <a:spcBef>
                <a:spcPts val="300"/>
              </a:spcBef>
              <a:spcAft>
                <a:spcPts val="0"/>
              </a:spcAft>
              <a:buClr>
                <a:srgbClr val="A8CDD7"/>
              </a:buClr>
              <a:buSzPts val="2000"/>
              <a:buFont typeface="Georgia"/>
              <a:buChar char="•"/>
              <a:defRPr sz="2000">
                <a:solidFill>
                  <a:schemeClr val="dk1"/>
                </a:solidFill>
                <a:latin typeface="Georgia"/>
                <a:ea typeface="Georgia"/>
                <a:cs typeface="Georgia"/>
                <a:sym typeface="Georgia"/>
              </a:defRPr>
            </a:lvl1pPr>
            <a:lvl2pPr marL="914400" marR="0" lvl="1" indent="-349250" algn="l" rtl="0">
              <a:spcBef>
                <a:spcPts val="300"/>
              </a:spcBef>
              <a:spcAft>
                <a:spcPts val="0"/>
              </a:spcAft>
              <a:buClr>
                <a:schemeClr val="accent2"/>
              </a:buClr>
              <a:buSzPts val="1900"/>
              <a:buFont typeface="Georgia"/>
              <a:buChar char="▫"/>
              <a:defRPr sz="1900" b="0" i="0" u="none" strike="noStrike" cap="none">
                <a:solidFill>
                  <a:schemeClr val="accent2"/>
                </a:solidFill>
                <a:latin typeface="Georgia"/>
                <a:ea typeface="Georgia"/>
                <a:cs typeface="Georgia"/>
                <a:sym typeface="Georgia"/>
              </a:defRPr>
            </a:lvl2pPr>
            <a:lvl3pPr marL="1371600" marR="0" lvl="2"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3pPr>
            <a:lvl4pPr marL="1828800" marR="0" lvl="3" indent="-342900" algn="l" rtl="0">
              <a:spcBef>
                <a:spcPts val="300"/>
              </a:spcBef>
              <a:spcAft>
                <a:spcPts val="0"/>
              </a:spcAft>
              <a:buClr>
                <a:schemeClr val="accent1"/>
              </a:buClr>
              <a:buSzPts val="1800"/>
              <a:buFont typeface="Noto Sans Symbols"/>
              <a:buChar char="⚫"/>
              <a:defRPr sz="1800" b="0" i="0" u="none" strike="noStrike" cap="none">
                <a:solidFill>
                  <a:schemeClr val="accent1"/>
                </a:solidFill>
                <a:latin typeface="Georgia"/>
                <a:ea typeface="Georgia"/>
                <a:cs typeface="Georgia"/>
                <a:sym typeface="Georgia"/>
              </a:defRPr>
            </a:lvl4pPr>
            <a:lvl5pPr marL="2286000" marR="0" lvl="4" indent="-342900" algn="l" rtl="0">
              <a:spcBef>
                <a:spcPts val="300"/>
              </a:spcBef>
              <a:spcAft>
                <a:spcPts val="0"/>
              </a:spcAft>
              <a:buClr>
                <a:srgbClr val="A8CDD7"/>
              </a:buClr>
              <a:buSzPts val="1800"/>
              <a:buFont typeface="Georgia"/>
              <a:buChar char="▫"/>
              <a:defRPr sz="18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7" name="Google Shape;87;p10"/>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0"/>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0"/>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722313" y="1981200"/>
            <a:ext cx="7772400" cy="1362075"/>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rgbClr val="FFFFFF"/>
              </a:buClr>
              <a:buSzPts val="1400"/>
              <a:buFont typeface="Trebuchet MS"/>
              <a:buNone/>
              <a:defRPr sz="4300" b="1" i="0" u="none" strike="noStrike" cap="none">
                <a:solidFill>
                  <a:srgbClr val="FFFFFF"/>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92" name="Google Shape;92;p11"/>
          <p:cNvSpPr txBox="1">
            <a:spLocks noGrp="1"/>
          </p:cNvSpPr>
          <p:nvPr>
            <p:ph type="body" idx="1"/>
          </p:nvPr>
        </p:nvSpPr>
        <p:spPr>
          <a:xfrm>
            <a:off x="722313" y="3367088"/>
            <a:ext cx="7772400" cy="150971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00"/>
              </a:spcBef>
              <a:spcAft>
                <a:spcPts val="0"/>
              </a:spcAft>
              <a:buClr>
                <a:srgbClr val="A8CDD7"/>
              </a:buClr>
              <a:buSzPts val="2800"/>
              <a:buFont typeface="Georgia"/>
              <a:buNone/>
              <a:defRPr sz="2100" b="0">
                <a:solidFill>
                  <a:schemeClr val="dk2"/>
                </a:solidFill>
                <a:latin typeface="Georgia"/>
                <a:ea typeface="Georgia"/>
                <a:cs typeface="Georgia"/>
                <a:sym typeface="Georgia"/>
              </a:defRPr>
            </a:lvl1pPr>
            <a:lvl2pPr marL="914400" marR="0" lvl="1" indent="-228600" algn="l" rtl="0">
              <a:spcBef>
                <a:spcPts val="300"/>
              </a:spcBef>
              <a:spcAft>
                <a:spcPts val="0"/>
              </a:spcAft>
              <a:buClr>
                <a:schemeClr val="accent2"/>
              </a:buClr>
              <a:buSzPts val="2600"/>
              <a:buFont typeface="Georgia"/>
              <a:buNone/>
              <a:defRPr sz="1800" b="0" i="0" u="none" strike="noStrike" cap="none">
                <a:solidFill>
                  <a:srgbClr val="888888"/>
                </a:solidFill>
                <a:latin typeface="Georgia"/>
                <a:ea typeface="Georgia"/>
                <a:cs typeface="Georgia"/>
                <a:sym typeface="Georgia"/>
              </a:defRPr>
            </a:lvl2pPr>
            <a:lvl3pPr marL="1371600" marR="0" lvl="2" indent="-228600" algn="l" rtl="0">
              <a:spcBef>
                <a:spcPts val="300"/>
              </a:spcBef>
              <a:spcAft>
                <a:spcPts val="0"/>
              </a:spcAft>
              <a:buClr>
                <a:schemeClr val="accent1"/>
              </a:buClr>
              <a:buSzPts val="2400"/>
              <a:buFont typeface="Noto Sans Symbols"/>
              <a:buNone/>
              <a:defRPr sz="1600" b="0" i="0" u="none" strike="noStrike" cap="none">
                <a:solidFill>
                  <a:srgbClr val="888888"/>
                </a:solidFill>
                <a:latin typeface="Georgia"/>
                <a:ea typeface="Georgia"/>
                <a:cs typeface="Georgia"/>
                <a:sym typeface="Georgia"/>
              </a:defRPr>
            </a:lvl3pPr>
            <a:lvl4pPr marL="1828800" marR="0" lvl="3" indent="-228600" algn="l" rtl="0">
              <a:spcBef>
                <a:spcPts val="300"/>
              </a:spcBef>
              <a:spcAft>
                <a:spcPts val="0"/>
              </a:spcAft>
              <a:buClr>
                <a:schemeClr val="accent1"/>
              </a:buClr>
              <a:buSzPts val="2200"/>
              <a:buFont typeface="Noto Sans Symbols"/>
              <a:buNone/>
              <a:defRPr sz="1400" b="0" i="0" u="none" strike="noStrike" cap="none">
                <a:solidFill>
                  <a:srgbClr val="888888"/>
                </a:solidFill>
                <a:latin typeface="Georgia"/>
                <a:ea typeface="Georgia"/>
                <a:cs typeface="Georgia"/>
                <a:sym typeface="Georgia"/>
              </a:defRPr>
            </a:lvl4pPr>
            <a:lvl5pPr marL="2286000" marR="0" lvl="4" indent="-228600" algn="l" rtl="0">
              <a:spcBef>
                <a:spcPts val="300"/>
              </a:spcBef>
              <a:spcAft>
                <a:spcPts val="0"/>
              </a:spcAft>
              <a:buClr>
                <a:srgbClr val="A8CDD7"/>
              </a:buClr>
              <a:buSzPts val="2000"/>
              <a:buFont typeface="Georgia"/>
              <a:buNone/>
              <a:defRPr sz="1400" b="0" i="0" u="none" strike="noStrike" cap="none">
                <a:solidFill>
                  <a:srgbClr val="888888"/>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3" name="Google Shape;93;p11"/>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4" name="Google Shape;94;p11"/>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5" name="Google Shape;95;p11"/>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p:nvPr/>
        </p:nvSpPr>
        <p:spPr>
          <a:xfrm rot="10800000" flipH="1">
            <a:off x="5410200" y="3810000"/>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 name="Google Shape;7;p1"/>
          <p:cNvSpPr txBox="1"/>
          <p:nvPr/>
        </p:nvSpPr>
        <p:spPr>
          <a:xfrm rot="10800000" flipH="1">
            <a:off x="5410200" y="3897312"/>
            <a:ext cx="3733800" cy="19208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 name="Google Shape;8;p1"/>
          <p:cNvSpPr txBox="1"/>
          <p:nvPr/>
        </p:nvSpPr>
        <p:spPr>
          <a:xfrm rot="10800000" flipH="1">
            <a:off x="5410200" y="4114800"/>
            <a:ext cx="3733800" cy="9525"/>
          </a:xfrm>
          <a:prstGeom prst="rect">
            <a:avLst/>
          </a:prstGeom>
          <a:solidFill>
            <a:schemeClr val="accent2">
              <a:alpha val="6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 name="Google Shape;9;p1"/>
          <p:cNvSpPr txBox="1"/>
          <p:nvPr/>
        </p:nvSpPr>
        <p:spPr>
          <a:xfrm rot="10800000" flipH="1">
            <a:off x="5410200" y="4164012"/>
            <a:ext cx="1965325" cy="19050"/>
          </a:xfrm>
          <a:prstGeom prst="rect">
            <a:avLst/>
          </a:prstGeom>
          <a:solidFill>
            <a:schemeClr val="accent2">
              <a:alpha val="59607"/>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 name="Google Shape;10;p1"/>
          <p:cNvSpPr txBox="1"/>
          <p:nvPr/>
        </p:nvSpPr>
        <p:spPr>
          <a:xfrm rot="10800000" flipH="1">
            <a:off x="5410200" y="4198937"/>
            <a:ext cx="1965325" cy="9525"/>
          </a:xfrm>
          <a:prstGeom prst="rect">
            <a:avLst/>
          </a:prstGeom>
          <a:solidFill>
            <a:schemeClr val="accent2">
              <a:alpha val="6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 name="Google Shape;11;p1"/>
          <p:cNvSpPr/>
          <p:nvPr/>
        </p:nvSpPr>
        <p:spPr>
          <a:xfrm>
            <a:off x="5410200" y="3962400"/>
            <a:ext cx="3063875" cy="26987"/>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 name="Google Shape;12;p1"/>
          <p:cNvSpPr/>
          <p:nvPr/>
        </p:nvSpPr>
        <p:spPr>
          <a:xfrm>
            <a:off x="7377112" y="4060825"/>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 name="Google Shape;13;p1"/>
          <p:cNvSpPr txBox="1"/>
          <p:nvPr/>
        </p:nvSpPr>
        <p:spPr>
          <a:xfrm>
            <a:off x="0" y="3649662"/>
            <a:ext cx="9144000" cy="2444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 name="Google Shape;14;p1"/>
          <p:cNvSpPr txBox="1"/>
          <p:nvPr/>
        </p:nvSpPr>
        <p:spPr>
          <a:xfrm>
            <a:off x="0" y="3675062"/>
            <a:ext cx="9144000" cy="1412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 name="Google Shape;15;p1"/>
          <p:cNvSpPr txBox="1"/>
          <p:nvPr/>
        </p:nvSpPr>
        <p:spPr>
          <a:xfrm rot="10800000" flipH="1">
            <a:off x="6413500" y="3643312"/>
            <a:ext cx="2730500" cy="24765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 name="Google Shape;16;p1"/>
          <p:cNvSpPr txBox="1"/>
          <p:nvPr/>
        </p:nvSpPr>
        <p:spPr>
          <a:xfrm>
            <a:off x="0" y="0"/>
            <a:ext cx="9144000" cy="37020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 name="Google Shape;17;p1"/>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8" name="Google Shape;18;p1"/>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9" name="Google Shape;19;p1"/>
          <p:cNvSpPr txBox="1">
            <a:spLocks noGrp="1"/>
          </p:cNvSpPr>
          <p:nvPr>
            <p:ph type="dt" idx="10"/>
          </p:nvPr>
        </p:nvSpPr>
        <p:spPr>
          <a:xfrm>
            <a:off x="6705600" y="4206875"/>
            <a:ext cx="960437"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Google Shape;20;p1"/>
          <p:cNvSpPr txBox="1">
            <a:spLocks noGrp="1"/>
          </p:cNvSpPr>
          <p:nvPr>
            <p:ph type="ftr" idx="11"/>
          </p:nvPr>
        </p:nvSpPr>
        <p:spPr>
          <a:xfrm>
            <a:off x="5410200" y="4205287"/>
            <a:ext cx="12954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1"/>
          <p:cNvSpPr txBox="1">
            <a:spLocks noGrp="1"/>
          </p:cNvSpPr>
          <p:nvPr>
            <p:ph type="sldNum" idx="12"/>
          </p:nvPr>
        </p:nvSpPr>
        <p:spPr>
          <a:xfrm>
            <a:off x="8320087" y="1587"/>
            <a:ext cx="747712" cy="365125"/>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1pPr>
            <a:lvl2pPr marL="0" marR="0" lvl="1"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2pPr>
            <a:lvl3pPr marL="0" marR="0" lvl="2"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3pPr>
            <a:lvl4pPr marL="0" marR="0" lvl="3"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4pPr>
            <a:lvl5pPr marL="0" marR="0" lvl="4"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5pPr>
            <a:lvl6pPr marL="0" marR="0" lvl="5"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6pPr>
            <a:lvl7pPr marL="0" marR="0" lvl="6"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7pPr>
            <a:lvl8pPr marL="0" marR="0" lvl="7"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8pPr>
            <a:lvl9pPr marL="0" marR="0" lvl="8" indent="0" algn="r" rtl="0">
              <a:lnSpc>
                <a:spcPct val="100000"/>
              </a:lnSpc>
              <a:spcBef>
                <a:spcPts val="0"/>
              </a:spcBef>
              <a:spcAft>
                <a:spcPts val="0"/>
              </a:spcAft>
              <a:buClr>
                <a:schemeClr val="lt1"/>
              </a:buClr>
              <a:buFont typeface="Georgia"/>
              <a:buNone/>
              <a:defRPr sz="1800" b="0" i="0" u="none">
                <a:solidFill>
                  <a:schemeClr val="lt1"/>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
        <p:cNvGrpSpPr/>
        <p:nvPr/>
      </p:nvGrpSpPr>
      <p:grpSpPr>
        <a:xfrm>
          <a:off x="0" y="0"/>
          <a:ext cx="0" cy="0"/>
          <a:chOff x="0" y="0"/>
          <a:chExt cx="0" cy="0"/>
        </a:xfrm>
      </p:grpSpPr>
      <p:sp>
        <p:nvSpPr>
          <p:cNvPr id="29" name="Google Shape;29;p3"/>
          <p:cNvSpPr txBox="1"/>
          <p:nvPr/>
        </p:nvSpPr>
        <p:spPr>
          <a:xfrm>
            <a:off x="0" y="366712"/>
            <a:ext cx="9144000" cy="8413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 name="Google Shape;30;p3"/>
          <p:cNvSpPr txBox="1"/>
          <p:nvPr/>
        </p:nvSpPr>
        <p:spPr>
          <a:xfrm>
            <a:off x="0" y="0"/>
            <a:ext cx="9144000" cy="3111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 name="Google Shape;31;p3"/>
          <p:cNvSpPr txBox="1"/>
          <p:nvPr/>
        </p:nvSpPr>
        <p:spPr>
          <a:xfrm>
            <a:off x="0" y="307975"/>
            <a:ext cx="9144000" cy="920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 name="Google Shape;32;p3"/>
          <p:cNvSpPr txBox="1"/>
          <p:nvPr/>
        </p:nvSpPr>
        <p:spPr>
          <a:xfrm rot="10800000" flipH="1">
            <a:off x="5410200" y="360362"/>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 name="Google Shape;33;p3"/>
          <p:cNvSpPr txBox="1"/>
          <p:nvPr/>
        </p:nvSpPr>
        <p:spPr>
          <a:xfrm rot="10800000" flipH="1">
            <a:off x="5410200" y="439737"/>
            <a:ext cx="3733800" cy="1809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 name="Google Shape;34;p3"/>
          <p:cNvSpPr/>
          <p:nvPr/>
        </p:nvSpPr>
        <p:spPr>
          <a:xfrm>
            <a:off x="5407025" y="496887"/>
            <a:ext cx="3063875" cy="28575"/>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 name="Google Shape;35;p3"/>
          <p:cNvSpPr/>
          <p:nvPr/>
        </p:nvSpPr>
        <p:spPr>
          <a:xfrm>
            <a:off x="7373937" y="588962"/>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 name="Google Shape;36;p3"/>
          <p:cNvSpPr txBox="1"/>
          <p:nvPr/>
        </p:nvSpPr>
        <p:spPr>
          <a:xfrm>
            <a:off x="9085262" y="-1587"/>
            <a:ext cx="57150"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 name="Google Shape;37;p3"/>
          <p:cNvSpPr txBox="1"/>
          <p:nvPr/>
        </p:nvSpPr>
        <p:spPr>
          <a:xfrm>
            <a:off x="9043987" y="-1587"/>
            <a:ext cx="2857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 name="Google Shape;38;p3"/>
          <p:cNvSpPr txBox="1"/>
          <p:nvPr/>
        </p:nvSpPr>
        <p:spPr>
          <a:xfrm>
            <a:off x="9024937" y="-1587"/>
            <a:ext cx="952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 name="Google Shape;39;p3"/>
          <p:cNvSpPr txBox="1"/>
          <p:nvPr/>
        </p:nvSpPr>
        <p:spPr>
          <a:xfrm>
            <a:off x="8975725" y="-1587"/>
            <a:ext cx="26987"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 name="Google Shape;40;p3"/>
          <p:cNvSpPr txBox="1"/>
          <p:nvPr/>
        </p:nvSpPr>
        <p:spPr>
          <a:xfrm>
            <a:off x="8915400" y="0"/>
            <a:ext cx="55562"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 name="Google Shape;41;p3"/>
          <p:cNvSpPr txBox="1"/>
          <p:nvPr/>
        </p:nvSpPr>
        <p:spPr>
          <a:xfrm>
            <a:off x="8874125" y="0"/>
            <a:ext cx="7937"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 name="Google Shape;42;p3"/>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43" name="Google Shape;43;p3"/>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44" name="Google Shape;44;p3"/>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 name="Google Shape;45;p3"/>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 name="Google Shape;46;p3"/>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2"/>
          <p:cNvSpPr txBox="1"/>
          <p:nvPr/>
        </p:nvSpPr>
        <p:spPr>
          <a:xfrm>
            <a:off x="0" y="366712"/>
            <a:ext cx="9144000" cy="8413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8" name="Google Shape;98;p12"/>
          <p:cNvSpPr txBox="1"/>
          <p:nvPr/>
        </p:nvSpPr>
        <p:spPr>
          <a:xfrm>
            <a:off x="0" y="0"/>
            <a:ext cx="9144000" cy="3111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9" name="Google Shape;99;p12"/>
          <p:cNvSpPr txBox="1"/>
          <p:nvPr/>
        </p:nvSpPr>
        <p:spPr>
          <a:xfrm>
            <a:off x="0" y="307975"/>
            <a:ext cx="9144000" cy="920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0" name="Google Shape;100;p12"/>
          <p:cNvSpPr txBox="1"/>
          <p:nvPr/>
        </p:nvSpPr>
        <p:spPr>
          <a:xfrm rot="10800000" flipH="1">
            <a:off x="5410200" y="360362"/>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1" name="Google Shape;101;p12"/>
          <p:cNvSpPr txBox="1"/>
          <p:nvPr/>
        </p:nvSpPr>
        <p:spPr>
          <a:xfrm rot="10800000" flipH="1">
            <a:off x="5410200" y="439737"/>
            <a:ext cx="3733800" cy="1809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2" name="Google Shape;102;p12"/>
          <p:cNvSpPr/>
          <p:nvPr/>
        </p:nvSpPr>
        <p:spPr>
          <a:xfrm>
            <a:off x="5407025" y="496887"/>
            <a:ext cx="3063875" cy="28575"/>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3" name="Google Shape;103;p12"/>
          <p:cNvSpPr/>
          <p:nvPr/>
        </p:nvSpPr>
        <p:spPr>
          <a:xfrm>
            <a:off x="7373937" y="588962"/>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4" name="Google Shape;104;p12"/>
          <p:cNvSpPr txBox="1"/>
          <p:nvPr/>
        </p:nvSpPr>
        <p:spPr>
          <a:xfrm>
            <a:off x="9085262" y="-1587"/>
            <a:ext cx="57150"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5" name="Google Shape;105;p12"/>
          <p:cNvSpPr txBox="1"/>
          <p:nvPr/>
        </p:nvSpPr>
        <p:spPr>
          <a:xfrm>
            <a:off x="9043987" y="-1587"/>
            <a:ext cx="2857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6" name="Google Shape;106;p12"/>
          <p:cNvSpPr txBox="1"/>
          <p:nvPr/>
        </p:nvSpPr>
        <p:spPr>
          <a:xfrm>
            <a:off x="9024937" y="-1587"/>
            <a:ext cx="952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7" name="Google Shape;107;p12"/>
          <p:cNvSpPr txBox="1"/>
          <p:nvPr/>
        </p:nvSpPr>
        <p:spPr>
          <a:xfrm>
            <a:off x="8975725" y="-1587"/>
            <a:ext cx="26987"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8" name="Google Shape;108;p12"/>
          <p:cNvSpPr txBox="1"/>
          <p:nvPr/>
        </p:nvSpPr>
        <p:spPr>
          <a:xfrm>
            <a:off x="8915400" y="0"/>
            <a:ext cx="55562"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9" name="Google Shape;109;p12"/>
          <p:cNvSpPr txBox="1"/>
          <p:nvPr/>
        </p:nvSpPr>
        <p:spPr>
          <a:xfrm>
            <a:off x="8874125" y="0"/>
            <a:ext cx="7937"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0" name="Google Shape;110;p12"/>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11" name="Google Shape;111;p12"/>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12" name="Google Shape;112;p12"/>
          <p:cNvSpPr txBox="1">
            <a:spLocks noGrp="1"/>
          </p:cNvSpPr>
          <p:nvPr>
            <p:ph type="dt" idx="10"/>
          </p:nvPr>
        </p:nvSpPr>
        <p:spPr>
          <a:xfrm>
            <a:off x="6583362"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3" name="Google Shape;113;p12"/>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4" name="Google Shape;114;p12"/>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p14"/>
          <p:cNvSpPr txBox="1"/>
          <p:nvPr/>
        </p:nvSpPr>
        <p:spPr>
          <a:xfrm>
            <a:off x="0" y="366712"/>
            <a:ext cx="9144000" cy="84137"/>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2" name="Google Shape;122;p14"/>
          <p:cNvSpPr txBox="1"/>
          <p:nvPr/>
        </p:nvSpPr>
        <p:spPr>
          <a:xfrm>
            <a:off x="0" y="0"/>
            <a:ext cx="9144000" cy="311150"/>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3" name="Google Shape;123;p14"/>
          <p:cNvSpPr txBox="1"/>
          <p:nvPr/>
        </p:nvSpPr>
        <p:spPr>
          <a:xfrm>
            <a:off x="0" y="307975"/>
            <a:ext cx="9144000" cy="9207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4" name="Google Shape;124;p14"/>
          <p:cNvSpPr txBox="1"/>
          <p:nvPr/>
        </p:nvSpPr>
        <p:spPr>
          <a:xfrm rot="10800000" flipH="1">
            <a:off x="5410200" y="360362"/>
            <a:ext cx="3733800" cy="9048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5" name="Google Shape;125;p14"/>
          <p:cNvSpPr txBox="1"/>
          <p:nvPr/>
        </p:nvSpPr>
        <p:spPr>
          <a:xfrm rot="10800000" flipH="1">
            <a:off x="5410200" y="439737"/>
            <a:ext cx="3733800" cy="180975"/>
          </a:xfrm>
          <a:prstGeom prst="rect">
            <a:avLst/>
          </a:prstGeom>
          <a:solidFill>
            <a:schemeClr val="accent2">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6" name="Google Shape;126;p14"/>
          <p:cNvSpPr/>
          <p:nvPr/>
        </p:nvSpPr>
        <p:spPr>
          <a:xfrm>
            <a:off x="5407025" y="496887"/>
            <a:ext cx="3063875" cy="28575"/>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7" name="Google Shape;127;p14"/>
          <p:cNvSpPr/>
          <p:nvPr/>
        </p:nvSpPr>
        <p:spPr>
          <a:xfrm>
            <a:off x="7373937" y="588962"/>
            <a:ext cx="1600200" cy="36512"/>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8" name="Google Shape;128;p14"/>
          <p:cNvSpPr txBox="1"/>
          <p:nvPr/>
        </p:nvSpPr>
        <p:spPr>
          <a:xfrm>
            <a:off x="9085262" y="-1587"/>
            <a:ext cx="57150"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14"/>
          <p:cNvSpPr txBox="1"/>
          <p:nvPr/>
        </p:nvSpPr>
        <p:spPr>
          <a:xfrm>
            <a:off x="9043987" y="-1587"/>
            <a:ext cx="2857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14"/>
          <p:cNvSpPr txBox="1"/>
          <p:nvPr/>
        </p:nvSpPr>
        <p:spPr>
          <a:xfrm>
            <a:off x="9024937" y="-1587"/>
            <a:ext cx="9525"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14"/>
          <p:cNvSpPr txBox="1"/>
          <p:nvPr/>
        </p:nvSpPr>
        <p:spPr>
          <a:xfrm>
            <a:off x="8975725" y="-1587"/>
            <a:ext cx="26987" cy="6207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14"/>
          <p:cNvSpPr txBox="1"/>
          <p:nvPr/>
        </p:nvSpPr>
        <p:spPr>
          <a:xfrm>
            <a:off x="8915400" y="0"/>
            <a:ext cx="55562"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14"/>
          <p:cNvSpPr txBox="1"/>
          <p:nvPr/>
        </p:nvSpPr>
        <p:spPr>
          <a:xfrm>
            <a:off x="8874125" y="0"/>
            <a:ext cx="7937" cy="5857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14"/>
          <p:cNvSpPr txBox="1">
            <a:spLocks noGrp="1"/>
          </p:cNvSpPr>
          <p:nvPr>
            <p:ph type="title"/>
          </p:nvPr>
        </p:nvSpPr>
        <p:spPr>
          <a:xfrm>
            <a:off x="457200" y="1143000"/>
            <a:ext cx="8229600" cy="1066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1pPr>
            <a:lvl2pPr marL="0" marR="0" lvl="1"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2pPr>
            <a:lvl3pPr marL="0" marR="0" lvl="2"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3pPr>
            <a:lvl4pPr marL="0" marR="0" lvl="3"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4pPr>
            <a:lvl5pPr marL="0" marR="0" lvl="4"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5pPr>
            <a:lvl6pPr marL="457200" marR="0" lvl="5"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6pPr>
            <a:lvl7pPr marL="914400" marR="0" lvl="6"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7pPr>
            <a:lvl8pPr marL="1371600" marR="0" lvl="7"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8pPr>
            <a:lvl9pPr marL="1828800" marR="0" lvl="8" indent="0" algn="l" rtl="0">
              <a:spcBef>
                <a:spcPts val="0"/>
              </a:spcBef>
              <a:spcAft>
                <a:spcPts val="0"/>
              </a:spcAft>
              <a:buSzPts val="1400"/>
              <a:buNone/>
              <a:defRPr sz="4000" b="0" i="0" u="none" strike="noStrike" cap="none">
                <a:solidFill>
                  <a:schemeClr val="dk2"/>
                </a:solidFill>
                <a:latin typeface="Trebuchet MS"/>
                <a:ea typeface="Trebuchet MS"/>
                <a:cs typeface="Trebuchet MS"/>
                <a:sym typeface="Trebuchet MS"/>
              </a:defRPr>
            </a:lvl9pPr>
          </a:lstStyle>
          <a:p>
            <a:endParaRPr/>
          </a:p>
        </p:txBody>
      </p:sp>
      <p:sp>
        <p:nvSpPr>
          <p:cNvPr id="135" name="Google Shape;135;p14"/>
          <p:cNvSpPr txBox="1">
            <a:spLocks noGrp="1"/>
          </p:cNvSpPr>
          <p:nvPr>
            <p:ph type="body" idx="1"/>
          </p:nvPr>
        </p:nvSpPr>
        <p:spPr>
          <a:xfrm>
            <a:off x="457200" y="2249487"/>
            <a:ext cx="8229600" cy="432435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300"/>
              </a:spcBef>
              <a:spcAft>
                <a:spcPts val="0"/>
              </a:spcAft>
              <a:buClr>
                <a:srgbClr val="A8CDD7"/>
              </a:buClr>
              <a:buSzPts val="2800"/>
              <a:buFont typeface="Georgia"/>
              <a:buChar char="•"/>
              <a:defRPr sz="2800" b="0" i="0" u="none" strike="noStrike" cap="none">
                <a:solidFill>
                  <a:schemeClr val="dk1"/>
                </a:solidFill>
                <a:latin typeface="Georgia"/>
                <a:ea typeface="Georgia"/>
                <a:cs typeface="Georgia"/>
                <a:sym typeface="Georgia"/>
              </a:defRPr>
            </a:lvl1pPr>
            <a:lvl2pPr marL="914400" marR="0" lvl="1" indent="-393700" algn="l" rtl="0">
              <a:spcBef>
                <a:spcPts val="300"/>
              </a:spcBef>
              <a:spcAft>
                <a:spcPts val="0"/>
              </a:spcAft>
              <a:buClr>
                <a:schemeClr val="accent2"/>
              </a:buClr>
              <a:buSzPts val="2600"/>
              <a:buFont typeface="Georgia"/>
              <a:buChar char="▫"/>
              <a:defRPr sz="2600" b="0" i="0" u="none" strike="noStrike" cap="none">
                <a:solidFill>
                  <a:schemeClr val="accent2"/>
                </a:solidFill>
                <a:latin typeface="Georgia"/>
                <a:ea typeface="Georgia"/>
                <a:cs typeface="Georgia"/>
                <a:sym typeface="Georgia"/>
              </a:defRPr>
            </a:lvl2pPr>
            <a:lvl3pPr marL="1371600" marR="0" lvl="2" indent="-381000" algn="l" rtl="0">
              <a:spcBef>
                <a:spcPts val="300"/>
              </a:spcBef>
              <a:spcAft>
                <a:spcPts val="0"/>
              </a:spcAft>
              <a:buClr>
                <a:schemeClr val="accent1"/>
              </a:buClr>
              <a:buSzPts val="2400"/>
              <a:buFont typeface="Noto Sans Symbols"/>
              <a:buChar char="⚫"/>
              <a:defRPr sz="2400" b="0" i="0" u="none" strike="noStrike" cap="none">
                <a:solidFill>
                  <a:schemeClr val="accent1"/>
                </a:solidFill>
                <a:latin typeface="Georgia"/>
                <a:ea typeface="Georgia"/>
                <a:cs typeface="Georgia"/>
                <a:sym typeface="Georgia"/>
              </a:defRPr>
            </a:lvl3pPr>
            <a:lvl4pPr marL="1828800" marR="0" lvl="3" indent="-368300" algn="l" rtl="0">
              <a:spcBef>
                <a:spcPts val="300"/>
              </a:spcBef>
              <a:spcAft>
                <a:spcPts val="0"/>
              </a:spcAft>
              <a:buClr>
                <a:schemeClr val="accent1"/>
              </a:buClr>
              <a:buSzPts val="2200"/>
              <a:buFont typeface="Noto Sans Symbols"/>
              <a:buChar char="⚫"/>
              <a:defRPr sz="2200" b="0" i="0" u="none" strike="noStrike" cap="none">
                <a:solidFill>
                  <a:schemeClr val="accent1"/>
                </a:solidFill>
                <a:latin typeface="Georgia"/>
                <a:ea typeface="Georgia"/>
                <a:cs typeface="Georgia"/>
                <a:sym typeface="Georgia"/>
              </a:defRPr>
            </a:lvl4pPr>
            <a:lvl5pPr marL="2286000" marR="0" lvl="4" indent="-355600" algn="l" rtl="0">
              <a:spcBef>
                <a:spcPts val="300"/>
              </a:spcBef>
              <a:spcAft>
                <a:spcPts val="0"/>
              </a:spcAft>
              <a:buClr>
                <a:srgbClr val="A8CDD7"/>
              </a:buClr>
              <a:buSzPts val="2000"/>
              <a:buFont typeface="Georgia"/>
              <a:buChar char="▫"/>
              <a:defRPr sz="2000" b="0" i="0" u="none" strike="noStrike" cap="none">
                <a:solidFill>
                  <a:srgbClr val="A8CDD7"/>
                </a:solidFill>
                <a:latin typeface="Georgia"/>
                <a:ea typeface="Georgia"/>
                <a:cs typeface="Georgia"/>
                <a:sym typeface="Georgia"/>
              </a:defRPr>
            </a:lvl5pPr>
            <a:lvl6pPr marL="2743200" marR="0" lvl="5" indent="-342900" algn="l" rtl="0">
              <a:spcBef>
                <a:spcPts val="300"/>
              </a:spcBef>
              <a:spcAft>
                <a:spcPts val="0"/>
              </a:spcAft>
              <a:buClr>
                <a:schemeClr val="accent3"/>
              </a:buClr>
              <a:buSzPts val="1800"/>
              <a:buFont typeface="Georgia"/>
              <a:buChar char="▫"/>
              <a:defRPr sz="1800" b="0" i="0" u="none" strike="noStrike" cap="none">
                <a:solidFill>
                  <a:schemeClr val="accent3"/>
                </a:solidFill>
                <a:latin typeface="Georgia"/>
                <a:ea typeface="Georgia"/>
                <a:cs typeface="Georgia"/>
                <a:sym typeface="Georgia"/>
              </a:defRPr>
            </a:lvl6pPr>
            <a:lvl7pPr marL="3200400" marR="0" lvl="6" indent="-330200" algn="l" rtl="0">
              <a:spcBef>
                <a:spcPts val="300"/>
              </a:spcBef>
              <a:spcAft>
                <a:spcPts val="0"/>
              </a:spcAft>
              <a:buClr>
                <a:schemeClr val="accent3"/>
              </a:buClr>
              <a:buSzPts val="1600"/>
              <a:buFont typeface="Georgia"/>
              <a:buChar char="▫"/>
              <a:defRPr sz="1600" b="0" i="0" u="none" strike="noStrike" cap="none">
                <a:solidFill>
                  <a:schemeClr val="accent3"/>
                </a:solidFill>
                <a:latin typeface="Georgia"/>
                <a:ea typeface="Georgia"/>
                <a:cs typeface="Georgia"/>
                <a:sym typeface="Georgia"/>
              </a:defRPr>
            </a:lvl7pPr>
            <a:lvl8pPr marL="3657600" marR="0" lvl="7" indent="-323850" algn="l" rtl="0">
              <a:spcBef>
                <a:spcPts val="300"/>
              </a:spcBef>
              <a:spcAft>
                <a:spcPts val="0"/>
              </a:spcAft>
              <a:buClr>
                <a:schemeClr val="accent3"/>
              </a:buClr>
              <a:buSzPts val="1500"/>
              <a:buFont typeface="Georgia"/>
              <a:buChar char="◦"/>
              <a:defRPr sz="1500" b="0" i="0" u="none" strike="noStrike" cap="none">
                <a:solidFill>
                  <a:schemeClr val="accent3"/>
                </a:solidFill>
                <a:latin typeface="Georgia"/>
                <a:ea typeface="Georgia"/>
                <a:cs typeface="Georgia"/>
                <a:sym typeface="Georgia"/>
              </a:defRPr>
            </a:lvl8pPr>
            <a:lvl9pPr marL="4114800" marR="0" lvl="8" indent="-317500" algn="l" rtl="0">
              <a:spcBef>
                <a:spcPts val="300"/>
              </a:spcBef>
              <a:spcAft>
                <a:spcPts val="0"/>
              </a:spcAft>
              <a:buClr>
                <a:schemeClr val="accent3"/>
              </a:buClr>
              <a:buSzPts val="14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36" name="Google Shape;136;p14"/>
          <p:cNvSpPr txBox="1">
            <a:spLocks noGrp="1"/>
          </p:cNvSpPr>
          <p:nvPr>
            <p:ph type="dt" idx="10"/>
          </p:nvPr>
        </p:nvSpPr>
        <p:spPr>
          <a:xfrm>
            <a:off x="6586537" y="612775"/>
            <a:ext cx="9572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800" b="0" i="0" u="none">
                <a:solidFill>
                  <a:schemeClr val="accent2"/>
                </a:solidFill>
                <a:latin typeface="Georgia"/>
                <a:ea typeface="Georgia"/>
                <a:cs typeface="Georgia"/>
                <a:sym typeface="Georgi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7" name="Google Shape;137;p14"/>
          <p:cNvSpPr txBox="1">
            <a:spLocks noGrp="1"/>
          </p:cNvSpPr>
          <p:nvPr>
            <p:ph type="sldNum" idx="12"/>
          </p:nvPr>
        </p:nvSpPr>
        <p:spPr>
          <a:xfrm>
            <a:off x="8174037" y="1587"/>
            <a:ext cx="762000" cy="366712"/>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1pPr>
            <a:lvl2pPr marL="0" marR="0" lvl="1"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2pPr>
            <a:lvl3pPr marL="0" marR="0" lvl="2"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3pPr>
            <a:lvl4pPr marL="0" marR="0" lvl="3"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4pPr>
            <a:lvl5pPr marL="0" marR="0" lvl="4"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5pPr>
            <a:lvl6pPr marL="0" marR="0" lvl="5"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6pPr>
            <a:lvl7pPr marL="0" marR="0" lvl="6"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7pPr>
            <a:lvl8pPr marL="0" marR="0" lvl="7"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8pPr>
            <a:lvl9pPr marL="0" marR="0" lvl="8" indent="0" algn="r" rtl="0">
              <a:lnSpc>
                <a:spcPct val="100000"/>
              </a:lnSpc>
              <a:spcBef>
                <a:spcPts val="0"/>
              </a:spcBef>
              <a:spcAft>
                <a:spcPts val="0"/>
              </a:spcAft>
              <a:buClr>
                <a:srgbClr val="FFFFFF"/>
              </a:buClr>
              <a:buFont typeface="Georgia"/>
              <a:buNone/>
              <a:defRPr sz="1800" b="0" i="0" u="none">
                <a:solidFill>
                  <a:srgbClr val="FFFFFF"/>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38" name="Google Shape;138;p14"/>
          <p:cNvSpPr txBox="1">
            <a:spLocks noGrp="1"/>
          </p:cNvSpPr>
          <p:nvPr>
            <p:ph type="ftr" idx="11"/>
          </p:nvPr>
        </p:nvSpPr>
        <p:spPr>
          <a:xfrm>
            <a:off x="5257800" y="612775"/>
            <a:ext cx="1325562"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ctrTitle"/>
          </p:nvPr>
        </p:nvSpPr>
        <p:spPr>
          <a:xfrm>
            <a:off x="457200" y="2401887"/>
            <a:ext cx="8458200" cy="147002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lt1"/>
              </a:buClr>
              <a:buFont typeface="Trebuchet MS"/>
              <a:buNone/>
            </a:pPr>
            <a:r>
              <a:rPr lang="en-US" sz="4400" b="0" i="0" u="none" strike="noStrike" cap="none">
                <a:solidFill>
                  <a:schemeClr val="lt1"/>
                </a:solidFill>
                <a:latin typeface="Trebuchet MS"/>
                <a:ea typeface="Trebuchet MS"/>
                <a:cs typeface="Trebuchet MS"/>
                <a:sym typeface="Trebuchet MS"/>
              </a:rPr>
              <a:t>Asexual vs. Sexual Reproduction</a:t>
            </a:r>
            <a:endParaRPr/>
          </a:p>
        </p:txBody>
      </p:sp>
      <p:sp>
        <p:nvSpPr>
          <p:cNvPr id="153" name="Google Shape;153;p16"/>
          <p:cNvSpPr txBox="1">
            <a:spLocks noGrp="1"/>
          </p:cNvSpPr>
          <p:nvPr>
            <p:ph type="subTitle" idx="1"/>
          </p:nvPr>
        </p:nvSpPr>
        <p:spPr>
          <a:xfrm>
            <a:off x="457200" y="3900487"/>
            <a:ext cx="4953000" cy="1752600"/>
          </a:xfrm>
          <a:prstGeom prst="rect">
            <a:avLst/>
          </a:prstGeom>
          <a:noFill/>
          <a:ln>
            <a:noFill/>
          </a:ln>
        </p:spPr>
        <p:txBody>
          <a:bodyPr spcFirstLastPara="1" wrap="square" lIns="91425" tIns="45700" rIns="91425" bIns="45700" anchor="t" anchorCtr="0">
            <a:noAutofit/>
          </a:bodyPr>
          <a:lstStyle/>
          <a:p>
            <a:pPr marL="64008" marR="0" lvl="0" indent="-507" algn="l" rtl="0">
              <a:spcBef>
                <a:spcPts val="0"/>
              </a:spcBef>
              <a:spcAft>
                <a:spcPts val="0"/>
              </a:spcAft>
              <a:buClr>
                <a:srgbClr val="A8CDD7"/>
              </a:buClr>
              <a:buFont typeface="Georgia"/>
              <a:buNone/>
            </a:pPr>
            <a:endParaRPr sz="2400" b="0" i="0" u="none" strike="noStrike" cap="none">
              <a:solidFill>
                <a:schemeClr val="dk2"/>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5"/>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dirty="0">
                <a:solidFill>
                  <a:schemeClr val="dk2"/>
                </a:solidFill>
                <a:latin typeface="Trebuchet MS"/>
                <a:ea typeface="Trebuchet MS"/>
                <a:cs typeface="Trebuchet MS"/>
                <a:sym typeface="Trebuchet MS"/>
              </a:rPr>
              <a:t>________________ STEM CELLS</a:t>
            </a:r>
            <a:endParaRPr dirty="0"/>
          </a:p>
        </p:txBody>
      </p:sp>
      <p:sp>
        <p:nvSpPr>
          <p:cNvPr id="214" name="Google Shape;214;p25"/>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-undifferentiated cells found among differentiated cells in a ___________  ____  ________________that can renew itself  and can differentiate to become some or all of the major cell types of that tissue or organ</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-primary role is to _______________ and _________________ the tissue where it is found</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6"/>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dirty="0">
                <a:solidFill>
                  <a:schemeClr val="dk2"/>
                </a:solidFill>
                <a:latin typeface="Trebuchet MS"/>
                <a:ea typeface="Trebuchet MS"/>
                <a:cs typeface="Trebuchet MS"/>
                <a:sym typeface="Trebuchet MS"/>
              </a:rPr>
              <a:t>Cell ________________________</a:t>
            </a:r>
            <a:endParaRPr dirty="0"/>
          </a:p>
        </p:txBody>
      </p:sp>
      <p:sp>
        <p:nvSpPr>
          <p:cNvPr id="220" name="Google Shape;220;p26"/>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Occurs by selective activation or inactivation of some of the genes</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Cells become _____________________ </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Later become </a:t>
            </a:r>
            <a:r>
              <a:rPr lang="en-US" dirty="0"/>
              <a:t>____________________</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Occurs when embryo reaches ~20-150 cells in size</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Proteins are produced characteristic to its specific function</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7"/>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4000" b="0" i="0" u="none" strike="noStrike" cap="none">
              <a:solidFill>
                <a:schemeClr val="dk2"/>
              </a:solidFill>
              <a:latin typeface="Trebuchet MS"/>
              <a:ea typeface="Trebuchet MS"/>
              <a:cs typeface="Trebuchet MS"/>
              <a:sym typeface="Trebuchet MS"/>
            </a:endParaRPr>
          </a:p>
        </p:txBody>
      </p:sp>
      <p:sp>
        <p:nvSpPr>
          <p:cNvPr id="226" name="Google Shape;226;p27"/>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85725" algn="l" rtl="0">
              <a:spcBef>
                <a:spcPts val="0"/>
              </a:spcBef>
              <a:spcAft>
                <a:spcPts val="0"/>
              </a:spcAft>
              <a:buClr>
                <a:srgbClr val="A8CDD7"/>
              </a:buClr>
              <a:buSzPts val="2800"/>
              <a:buFont typeface="Georgia"/>
              <a:buNone/>
            </a:pPr>
            <a:endParaRPr sz="2800">
              <a:solidFill>
                <a:schemeClr val="dk1"/>
              </a:solidFill>
              <a:latin typeface="Georgia"/>
              <a:ea typeface="Georgia"/>
              <a:cs typeface="Georgia"/>
              <a:sym typeface="Georgia"/>
            </a:endParaRPr>
          </a:p>
        </p:txBody>
      </p:sp>
      <p:pic>
        <p:nvPicPr>
          <p:cNvPr id="227" name="Google Shape;227;p27" descr="http://www.hawkhill.com/stem.jpg"/>
          <p:cNvPicPr preferRelativeResize="0"/>
          <p:nvPr/>
        </p:nvPicPr>
        <p:blipFill rotWithShape="1">
          <a:blip r:embed="rId3">
            <a:alphaModFix/>
          </a:blip>
          <a:srcRect/>
          <a:stretch/>
        </p:blipFill>
        <p:spPr>
          <a:xfrm>
            <a:off x="609600" y="762000"/>
            <a:ext cx="7646987" cy="5905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Asexual Reproduction</a:t>
            </a:r>
            <a:endParaRPr/>
          </a:p>
        </p:txBody>
      </p:sp>
      <p:sp>
        <p:nvSpPr>
          <p:cNvPr id="159" name="Google Shape;159;p17"/>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strike="noStrike" cap="none" dirty="0">
                <a:solidFill>
                  <a:schemeClr val="dk1"/>
                </a:solidFill>
                <a:latin typeface="Georgia"/>
                <a:ea typeface="Georgia"/>
                <a:cs typeface="Georgia"/>
                <a:sym typeface="Georgia"/>
              </a:rPr>
              <a:t>By _________________________</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strike="noStrike" cap="none" dirty="0">
                <a:solidFill>
                  <a:schemeClr val="dk1"/>
                </a:solidFill>
                <a:latin typeface="Georgia"/>
                <a:ea typeface="Georgia"/>
                <a:cs typeface="Georgia"/>
                <a:sym typeface="Georgia"/>
              </a:rPr>
              <a:t>Some unicellular organisms</a:t>
            </a:r>
            <a:endParaRPr dirty="0"/>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dirty="0">
                <a:solidFill>
                  <a:schemeClr val="tx1"/>
                </a:solidFill>
                <a:sym typeface="Georgia"/>
              </a:rPr>
              <a:t>Amoeba</a:t>
            </a:r>
            <a:endParaRPr dirty="0">
              <a:solidFill>
                <a:schemeClr val="tx1"/>
              </a:solidFill>
            </a:endParaRPr>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dirty="0">
                <a:solidFill>
                  <a:schemeClr val="tx1"/>
                </a:solidFill>
                <a:sym typeface="Georgia"/>
              </a:rPr>
              <a:t>Bacteria</a:t>
            </a:r>
            <a:endParaRPr dirty="0">
              <a:solidFill>
                <a:schemeClr val="tx1"/>
              </a:solidFill>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strike="noStrike" cap="none" dirty="0">
                <a:solidFill>
                  <a:schemeClr val="dk1"/>
                </a:solidFill>
                <a:latin typeface="Georgia"/>
                <a:ea typeface="Georgia"/>
                <a:cs typeface="Georgia"/>
                <a:sym typeface="Georgia"/>
              </a:rPr>
              <a:t>Many _________________</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strike="noStrike" cap="none" dirty="0">
                <a:solidFill>
                  <a:schemeClr val="dk1"/>
                </a:solidFill>
                <a:latin typeface="Georgia"/>
                <a:ea typeface="Georgia"/>
                <a:cs typeface="Georgia"/>
                <a:sym typeface="Georgia"/>
              </a:rPr>
              <a:t>Offspring produced genetically ________________________ to parent</a:t>
            </a:r>
            <a:endParaRPr dirty="0"/>
          </a:p>
          <a:p>
            <a:pPr marL="365125" marR="0" lvl="0" indent="-85725" algn="l" rtl="0">
              <a:spcBef>
                <a:spcPts val="300"/>
              </a:spcBef>
              <a:spcAft>
                <a:spcPts val="0"/>
              </a:spcAft>
              <a:buClr>
                <a:srgbClr val="A8CDD7"/>
              </a:buClr>
              <a:buSzPts val="2800"/>
              <a:buFont typeface="Georgia"/>
              <a:buNone/>
            </a:pPr>
            <a:endParaRPr sz="2800" b="0" i="0" u="none" dirty="0">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18"/>
          <p:cNvPicPr preferRelativeResize="0"/>
          <p:nvPr/>
        </p:nvPicPr>
        <p:blipFill rotWithShape="1">
          <a:blip r:embed="rId3">
            <a:alphaModFix/>
          </a:blip>
          <a:srcRect b="3245"/>
          <a:stretch/>
        </p:blipFill>
        <p:spPr>
          <a:xfrm>
            <a:off x="2568575" y="1271588"/>
            <a:ext cx="4060825" cy="5205412"/>
          </a:xfrm>
          <a:prstGeom prst="rect">
            <a:avLst/>
          </a:prstGeom>
          <a:noFill/>
          <a:ln>
            <a:noFill/>
          </a:ln>
        </p:spPr>
      </p:pic>
      <p:sp>
        <p:nvSpPr>
          <p:cNvPr id="165" name="Google Shape;165;p18"/>
          <p:cNvSpPr txBox="1">
            <a:spLocks noGrp="1"/>
          </p:cNvSpPr>
          <p:nvPr>
            <p:ph type="title"/>
          </p:nvPr>
        </p:nvSpPr>
        <p:spPr>
          <a:xfrm>
            <a:off x="152400" y="381000"/>
            <a:ext cx="4191000" cy="10699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dirty="0">
                <a:solidFill>
                  <a:schemeClr val="dk2"/>
                </a:solidFill>
                <a:latin typeface="Trebuchet MS"/>
                <a:ea typeface="Trebuchet MS"/>
                <a:cs typeface="Trebuchet MS"/>
                <a:sym typeface="Trebuchet MS"/>
              </a:rPr>
              <a:t>Binary ________</a:t>
            </a:r>
            <a:endParaRPr dirty="0"/>
          </a:p>
        </p:txBody>
      </p:sp>
      <p:sp>
        <p:nvSpPr>
          <p:cNvPr id="166" name="Google Shape;166;p18"/>
          <p:cNvSpPr txBox="1"/>
          <p:nvPr/>
        </p:nvSpPr>
        <p:spPr>
          <a:xfrm>
            <a:off x="2057400" y="1371600"/>
            <a:ext cx="15240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Prokaryotic</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chromosome</a:t>
            </a:r>
            <a:endParaRPr/>
          </a:p>
        </p:txBody>
      </p:sp>
      <p:cxnSp>
        <p:nvCxnSpPr>
          <p:cNvPr id="167" name="Google Shape;167;p18"/>
          <p:cNvCxnSpPr/>
          <p:nvPr/>
        </p:nvCxnSpPr>
        <p:spPr>
          <a:xfrm>
            <a:off x="3200400" y="1524000"/>
            <a:ext cx="1143000" cy="0"/>
          </a:xfrm>
          <a:prstGeom prst="straightConnector1">
            <a:avLst/>
          </a:prstGeom>
          <a:noFill/>
          <a:ln w="15875" cap="flat" cmpd="sng">
            <a:solidFill>
              <a:schemeClr val="dk1"/>
            </a:solidFill>
            <a:prstDash val="solid"/>
            <a:miter lim="8000"/>
            <a:headEnd type="none" w="sm" len="sm"/>
            <a:tailEnd type="none" w="sm" len="sm"/>
          </a:ln>
        </p:spPr>
      </p:cxnSp>
      <p:sp>
        <p:nvSpPr>
          <p:cNvPr id="168" name="Google Shape;168;p18"/>
          <p:cNvSpPr txBox="1"/>
          <p:nvPr/>
        </p:nvSpPr>
        <p:spPr>
          <a:xfrm>
            <a:off x="5867400" y="1295400"/>
            <a:ext cx="15240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Plasma</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membrane</a:t>
            </a:r>
            <a:endParaRPr/>
          </a:p>
        </p:txBody>
      </p:sp>
      <p:sp>
        <p:nvSpPr>
          <p:cNvPr id="169" name="Google Shape;169;p18"/>
          <p:cNvSpPr txBox="1"/>
          <p:nvPr/>
        </p:nvSpPr>
        <p:spPr>
          <a:xfrm>
            <a:off x="5867400" y="1849437"/>
            <a:ext cx="1524000" cy="31432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Cell wall</a:t>
            </a:r>
            <a:endParaRPr/>
          </a:p>
        </p:txBody>
      </p:sp>
      <p:sp>
        <p:nvSpPr>
          <p:cNvPr id="170" name="Google Shape;170;p18"/>
          <p:cNvSpPr txBox="1"/>
          <p:nvPr/>
        </p:nvSpPr>
        <p:spPr>
          <a:xfrm>
            <a:off x="4724400" y="2133600"/>
            <a:ext cx="25908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Duplication of chromosome</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and separation of copies</a:t>
            </a:r>
            <a:endParaRPr/>
          </a:p>
        </p:txBody>
      </p:sp>
      <p:sp>
        <p:nvSpPr>
          <p:cNvPr id="171" name="Google Shape;171;p18"/>
          <p:cNvSpPr txBox="1"/>
          <p:nvPr/>
        </p:nvSpPr>
        <p:spPr>
          <a:xfrm>
            <a:off x="4724400" y="3505200"/>
            <a:ext cx="27432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Continued growth of the cell and movement of copies</a:t>
            </a:r>
            <a:endParaRPr/>
          </a:p>
        </p:txBody>
      </p:sp>
      <p:sp>
        <p:nvSpPr>
          <p:cNvPr id="172" name="Google Shape;172;p18"/>
          <p:cNvSpPr txBox="1"/>
          <p:nvPr/>
        </p:nvSpPr>
        <p:spPr>
          <a:xfrm>
            <a:off x="4114800" y="4953000"/>
            <a:ext cx="1371600" cy="53657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Font typeface="Georgia"/>
              <a:buNone/>
            </a:pPr>
            <a:r>
              <a:rPr lang="en-US" sz="1400" b="1" i="0" u="none">
                <a:solidFill>
                  <a:schemeClr val="dk1"/>
                </a:solidFill>
                <a:latin typeface="Georgia"/>
                <a:ea typeface="Georgia"/>
                <a:cs typeface="Georgia"/>
                <a:sym typeface="Georgia"/>
              </a:rPr>
              <a:t>Division into</a:t>
            </a:r>
            <a:br>
              <a:rPr lang="en-US" sz="1400" b="1" i="0" u="none">
                <a:solidFill>
                  <a:schemeClr val="dk1"/>
                </a:solidFill>
                <a:latin typeface="Georgia"/>
                <a:ea typeface="Georgia"/>
                <a:cs typeface="Georgia"/>
                <a:sym typeface="Georgia"/>
              </a:rPr>
            </a:br>
            <a:r>
              <a:rPr lang="en-US" sz="1400" b="1" i="0" u="none">
                <a:solidFill>
                  <a:schemeClr val="dk1"/>
                </a:solidFill>
                <a:latin typeface="Georgia"/>
                <a:ea typeface="Georgia"/>
                <a:cs typeface="Georgia"/>
                <a:sym typeface="Georgia"/>
              </a:rPr>
              <a:t>two cells</a:t>
            </a:r>
            <a:endParaRPr/>
          </a:p>
        </p:txBody>
      </p:sp>
      <p:cxnSp>
        <p:nvCxnSpPr>
          <p:cNvPr id="173" name="Google Shape;173;p18"/>
          <p:cNvCxnSpPr/>
          <p:nvPr/>
        </p:nvCxnSpPr>
        <p:spPr>
          <a:xfrm rot="10800000" flipH="1">
            <a:off x="5486400" y="1447800"/>
            <a:ext cx="381000" cy="76200"/>
          </a:xfrm>
          <a:prstGeom prst="straightConnector1">
            <a:avLst/>
          </a:prstGeom>
          <a:noFill/>
          <a:ln w="15875" cap="flat" cmpd="sng">
            <a:solidFill>
              <a:schemeClr val="dk1"/>
            </a:solidFill>
            <a:prstDash val="solid"/>
            <a:miter lim="8000"/>
            <a:headEnd type="none" w="sm" len="sm"/>
            <a:tailEnd type="none" w="sm" len="sm"/>
          </a:ln>
        </p:spPr>
      </p:cxnSp>
      <p:cxnSp>
        <p:nvCxnSpPr>
          <p:cNvPr id="174" name="Google Shape;174;p18"/>
          <p:cNvCxnSpPr/>
          <p:nvPr/>
        </p:nvCxnSpPr>
        <p:spPr>
          <a:xfrm>
            <a:off x="5410200" y="1981200"/>
            <a:ext cx="457200" cy="0"/>
          </a:xfrm>
          <a:prstGeom prst="straightConnector1">
            <a:avLst/>
          </a:prstGeom>
          <a:noFill/>
          <a:ln w="15875" cap="flat" cmpd="sng">
            <a:solidFill>
              <a:schemeClr val="dk1"/>
            </a:solidFill>
            <a:prstDash val="solid"/>
            <a:miter lim="8000"/>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9"/>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Sexual Reproduction</a:t>
            </a:r>
            <a:endParaRPr/>
          </a:p>
        </p:txBody>
      </p:sp>
      <p:sp>
        <p:nvSpPr>
          <p:cNvPr id="180" name="Google Shape;180;p19"/>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By ___________________________</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Potential for genetic _______________</a:t>
            </a:r>
            <a:endParaRPr dirty="0"/>
          </a:p>
          <a:p>
            <a:pPr marL="365125" marR="0" lvl="0" indent="-85725" algn="l" rtl="0">
              <a:spcBef>
                <a:spcPts val="300"/>
              </a:spcBef>
              <a:spcAft>
                <a:spcPts val="0"/>
              </a:spcAft>
              <a:buClr>
                <a:srgbClr val="A8CDD7"/>
              </a:buClr>
              <a:buSzPts val="2800"/>
              <a:buFont typeface="Georgia"/>
              <a:buNone/>
            </a:pPr>
            <a:endParaRPr sz="2800" b="0" i="0" u="none" dirty="0">
              <a:solidFill>
                <a:schemeClr val="dk1"/>
              </a:solidFill>
              <a:latin typeface="Georgia"/>
              <a:ea typeface="Georgia"/>
              <a:cs typeface="Georgia"/>
              <a:sym typeface="Georgia"/>
            </a:endParaRPr>
          </a:p>
        </p:txBody>
      </p:sp>
      <mc:AlternateContent xmlns:mc="http://schemas.openxmlformats.org/markup-compatibility/2006">
        <mc:Choice xmlns:pslz="http://schemas.microsoft.com/office/powerpoint/2016/slidezoom" Requires="pslz">
          <p:graphicFrame>
            <p:nvGraphicFramePr>
              <p:cNvPr id="3" name="Slide Zoom 2">
                <a:extLst>
                  <a:ext uri="{FF2B5EF4-FFF2-40B4-BE49-F238E27FC236}">
                    <a16:creationId xmlns:a16="http://schemas.microsoft.com/office/drawing/2014/main" id="{C8C42FC3-27E3-4DD5-B42B-04793F34F098}"/>
                  </a:ext>
                </a:extLst>
              </p:cNvPr>
              <p:cNvGraphicFramePr>
                <a:graphicFrameLocks noChangeAspect="1"/>
              </p:cNvGraphicFramePr>
              <p:nvPr>
                <p:extLst>
                  <p:ext uri="{D42A27DB-BD31-4B8C-83A1-F6EECF244321}">
                    <p14:modId xmlns:p14="http://schemas.microsoft.com/office/powerpoint/2010/main" val="751502319"/>
                  </p:ext>
                </p:extLst>
              </p:nvPr>
            </p:nvGraphicFramePr>
            <p:xfrm>
              <a:off x="-3421966" y="5454214"/>
              <a:ext cx="2286000" cy="1714500"/>
            </p:xfrm>
            <a:graphic>
              <a:graphicData uri="http://schemas.microsoft.com/office/powerpoint/2016/slidezoom">
                <pslz:sldZm>
                  <pslz:sldZmObj sldId="259" cId="0">
                    <pslz:zmPr id="{DFC466DC-4257-43AA-836F-0B41B8F62BE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3" name="Slide Zoom 2">
                <a:hlinkClick r:id="rId4" action="ppaction://hlinksldjump"/>
                <a:extLst>
                  <a:ext uri="{FF2B5EF4-FFF2-40B4-BE49-F238E27FC236}">
                    <a16:creationId xmlns:a16="http://schemas.microsoft.com/office/drawing/2014/main" id="{C8C42FC3-27E3-4DD5-B42B-04793F34F098}"/>
                  </a:ext>
                </a:extLst>
              </p:cNvPr>
              <p:cNvPicPr>
                <a:picLocks noGrp="1" noRot="1" noChangeAspect="1" noMove="1" noResize="1" noEditPoints="1" noAdjustHandles="1" noChangeArrowheads="1" noChangeShapeType="1"/>
              </p:cNvPicPr>
              <p:nvPr/>
            </p:nvPicPr>
            <p:blipFill>
              <a:blip r:embed="rId3"/>
              <a:stretch>
                <a:fillRect/>
              </a:stretch>
            </p:blipFill>
            <p:spPr>
              <a:xfrm>
                <a:off x="-3421966" y="5454214"/>
                <a:ext cx="2286000" cy="1714500"/>
              </a:xfrm>
              <a:prstGeom prst="rect">
                <a:avLst/>
              </a:prstGeom>
              <a:ln w="3175">
                <a:solidFill>
                  <a:prstClr val="ltGray"/>
                </a:solidFill>
              </a:ln>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0"/>
          <p:cNvSpPr txBox="1">
            <a:spLocks noGrp="1"/>
          </p:cNvSpPr>
          <p:nvPr>
            <p:ph type="title"/>
          </p:nvPr>
        </p:nvSpPr>
        <p:spPr>
          <a:xfrm>
            <a:off x="344658" y="749104"/>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dirty="0">
                <a:solidFill>
                  <a:schemeClr val="dk2"/>
                </a:solidFill>
                <a:latin typeface="Trebuchet MS"/>
                <a:ea typeface="Trebuchet MS"/>
                <a:cs typeface="Trebuchet MS"/>
                <a:sym typeface="Trebuchet MS"/>
              </a:rPr>
              <a:t>Genetic Variation</a:t>
            </a:r>
            <a:endParaRPr dirty="0"/>
          </a:p>
        </p:txBody>
      </p:sp>
      <p:sp>
        <p:nvSpPr>
          <p:cNvPr id="186" name="Google Shape;186;p20"/>
          <p:cNvSpPr txBox="1">
            <a:spLocks noGrp="1"/>
          </p:cNvSpPr>
          <p:nvPr>
            <p:ph type="body" idx="1"/>
          </p:nvPr>
        </p:nvSpPr>
        <p:spPr>
          <a:xfrm>
            <a:off x="390378" y="1982201"/>
            <a:ext cx="8363243"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90000"/>
              </a:lnSpc>
              <a:spcBef>
                <a:spcPts val="0"/>
              </a:spcBef>
              <a:spcAft>
                <a:spcPts val="0"/>
              </a:spcAft>
              <a:buClr>
                <a:srgbClr val="A8CDD7"/>
              </a:buClr>
              <a:buSzPts val="2600"/>
              <a:buFont typeface="Georgia"/>
              <a:buChar char="•"/>
            </a:pPr>
            <a:r>
              <a:rPr lang="en-US" sz="2600" b="0" i="0" u="none" dirty="0">
                <a:solidFill>
                  <a:schemeClr val="tx1"/>
                </a:solidFill>
                <a:latin typeface="Georgia"/>
                <a:ea typeface="Georgia"/>
                <a:cs typeface="Georgia"/>
                <a:sym typeface="Georgia"/>
              </a:rPr>
              <a:t>Number of possible chromosome combinations in gametes is 2</a:t>
            </a:r>
            <a:r>
              <a:rPr lang="en-US" sz="2600" b="0" i="0" u="none" baseline="30000" dirty="0">
                <a:solidFill>
                  <a:schemeClr val="tx1"/>
                </a:solidFill>
                <a:latin typeface="Georgia"/>
                <a:ea typeface="Georgia"/>
                <a:cs typeface="Georgia"/>
                <a:sym typeface="Georgia"/>
              </a:rPr>
              <a:t>n </a:t>
            </a:r>
            <a:r>
              <a:rPr lang="en-US" sz="2600" b="0" i="0" u="none" dirty="0">
                <a:solidFill>
                  <a:schemeClr val="tx1"/>
                </a:solidFill>
                <a:latin typeface="Georgia"/>
                <a:ea typeface="Georgia"/>
                <a:cs typeface="Georgia"/>
                <a:sym typeface="Georgia"/>
              </a:rPr>
              <a:t> </a:t>
            </a:r>
            <a:r>
              <a:rPr lang="en-US" sz="2600" b="0" i="0" u="none" baseline="30000" dirty="0">
                <a:solidFill>
                  <a:schemeClr val="tx1"/>
                </a:solidFill>
                <a:latin typeface="Georgia"/>
                <a:ea typeface="Georgia"/>
                <a:cs typeface="Georgia"/>
                <a:sym typeface="Georgia"/>
              </a:rPr>
              <a:t> </a:t>
            </a:r>
            <a:r>
              <a:rPr lang="en-US" sz="2600" b="0" i="0" u="none" dirty="0">
                <a:solidFill>
                  <a:schemeClr val="tx1"/>
                </a:solidFill>
                <a:sym typeface="Georgia"/>
              </a:rPr>
              <a:t> </a:t>
            </a:r>
            <a:endParaRPr dirty="0">
              <a:solidFill>
                <a:schemeClr val="tx1"/>
              </a:solidFill>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dirty="0">
                <a:solidFill>
                  <a:schemeClr val="tx1"/>
                </a:solidFill>
                <a:sym typeface="Georgia"/>
              </a:rPr>
              <a:t>n – __________________ number</a:t>
            </a:r>
            <a:endParaRPr dirty="0">
              <a:solidFill>
                <a:schemeClr val="tx1"/>
              </a:solidFill>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dirty="0">
                <a:solidFill>
                  <a:schemeClr val="tx1"/>
                </a:solidFill>
                <a:sym typeface="Georgia"/>
              </a:rPr>
              <a:t>2 – number of ______________________ in a homologous pair</a:t>
            </a:r>
            <a:endParaRPr dirty="0">
              <a:solidFill>
                <a:schemeClr val="tx1"/>
              </a:solidFill>
            </a:endParaRPr>
          </a:p>
          <a:p>
            <a:pPr marL="365125" marR="0" lvl="0" indent="-263525" algn="l" rtl="0">
              <a:lnSpc>
                <a:spcPct val="90000"/>
              </a:lnSpc>
              <a:spcBef>
                <a:spcPts val="300"/>
              </a:spcBef>
              <a:spcAft>
                <a:spcPts val="0"/>
              </a:spcAft>
              <a:buClr>
                <a:srgbClr val="A8CDD7"/>
              </a:buClr>
              <a:buSzPts val="2600"/>
              <a:buFont typeface="Georgia"/>
              <a:buChar char="•"/>
            </a:pPr>
            <a:r>
              <a:rPr lang="en-US" sz="2600" b="0" i="0" u="none" dirty="0">
                <a:solidFill>
                  <a:schemeClr val="tx1"/>
                </a:solidFill>
                <a:sym typeface="Georgia"/>
              </a:rPr>
              <a:t>n= 2</a:t>
            </a:r>
            <a:endParaRPr dirty="0">
              <a:solidFill>
                <a:schemeClr val="tx1"/>
              </a:solidFill>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dirty="0">
                <a:solidFill>
                  <a:schemeClr val="tx1"/>
                </a:solidFill>
                <a:sym typeface="Georgia"/>
              </a:rPr>
              <a:t>_____________ possible distributions</a:t>
            </a:r>
            <a:endParaRPr dirty="0">
              <a:solidFill>
                <a:schemeClr val="tx1"/>
              </a:solidFill>
            </a:endParaRPr>
          </a:p>
          <a:p>
            <a:pPr marL="365125" marR="0" lvl="0" indent="-263525" algn="l" rtl="0">
              <a:lnSpc>
                <a:spcPct val="90000"/>
              </a:lnSpc>
              <a:spcBef>
                <a:spcPts val="300"/>
              </a:spcBef>
              <a:spcAft>
                <a:spcPts val="0"/>
              </a:spcAft>
              <a:buClr>
                <a:srgbClr val="A8CDD7"/>
              </a:buClr>
              <a:buSzPts val="2600"/>
              <a:buFont typeface="Georgia"/>
              <a:buChar char="•"/>
            </a:pPr>
            <a:r>
              <a:rPr lang="en-US" sz="2600" b="0" i="0" u="none" dirty="0">
                <a:solidFill>
                  <a:schemeClr val="tx1"/>
                </a:solidFill>
                <a:sym typeface="Georgia"/>
              </a:rPr>
              <a:t>n=3</a:t>
            </a:r>
            <a:endParaRPr dirty="0">
              <a:solidFill>
                <a:schemeClr val="tx1"/>
              </a:solidFill>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dirty="0">
                <a:solidFill>
                  <a:schemeClr val="tx1"/>
                </a:solidFill>
                <a:sym typeface="Georgia"/>
              </a:rPr>
              <a:t>_____________ possible distributions</a:t>
            </a:r>
            <a:endParaRPr dirty="0">
              <a:solidFill>
                <a:schemeClr val="tx1"/>
              </a:solidFill>
            </a:endParaRPr>
          </a:p>
          <a:p>
            <a:pPr marL="365125" marR="0" lvl="0" indent="-263525" algn="l" rtl="0">
              <a:lnSpc>
                <a:spcPct val="90000"/>
              </a:lnSpc>
              <a:spcBef>
                <a:spcPts val="300"/>
              </a:spcBef>
              <a:spcAft>
                <a:spcPts val="0"/>
              </a:spcAft>
              <a:buClr>
                <a:srgbClr val="A8CDD7"/>
              </a:buClr>
              <a:buSzPts val="2600"/>
              <a:buFont typeface="Georgia"/>
              <a:buChar char="•"/>
            </a:pPr>
            <a:r>
              <a:rPr lang="en-US" sz="2600" b="0" i="0" u="none" dirty="0">
                <a:solidFill>
                  <a:schemeClr val="tx1"/>
                </a:solidFill>
                <a:sym typeface="Georgia"/>
              </a:rPr>
              <a:t>n=23</a:t>
            </a:r>
            <a:endParaRPr dirty="0">
              <a:solidFill>
                <a:schemeClr val="tx1"/>
              </a:solidFill>
            </a:endParaRPr>
          </a:p>
          <a:p>
            <a:pPr marL="657225" marR="0" lvl="1" indent="-250825" algn="l" rtl="0">
              <a:lnSpc>
                <a:spcPct val="90000"/>
              </a:lnSpc>
              <a:spcBef>
                <a:spcPts val="300"/>
              </a:spcBef>
              <a:spcAft>
                <a:spcPts val="0"/>
              </a:spcAft>
              <a:buClr>
                <a:schemeClr val="accent2"/>
              </a:buClr>
              <a:buSzPts val="2400"/>
              <a:buFont typeface="Georgia"/>
              <a:buChar char="▫"/>
            </a:pPr>
            <a:r>
              <a:rPr lang="en-US" sz="2400" b="0" i="0" u="none" strike="noStrike" cap="none" dirty="0">
                <a:solidFill>
                  <a:schemeClr val="tx1"/>
                </a:solidFill>
                <a:sym typeface="Georgia"/>
              </a:rPr>
              <a:t>________________________possible distributions before fertilization</a:t>
            </a:r>
            <a:endParaRPr dirty="0">
              <a:solidFill>
                <a:schemeClr val="tx1"/>
              </a:solidFill>
            </a:endParaRPr>
          </a:p>
          <a:p>
            <a:pPr marL="365125" marR="0" lvl="0" indent="-111125" algn="l" rtl="0">
              <a:spcBef>
                <a:spcPts val="300"/>
              </a:spcBef>
              <a:spcAft>
                <a:spcPts val="0"/>
              </a:spcAft>
              <a:buClr>
                <a:srgbClr val="A8CDD7"/>
              </a:buClr>
              <a:buSzPts val="2400"/>
              <a:buFont typeface="Georgia"/>
              <a:buNone/>
            </a:pPr>
            <a:endParaRPr sz="2400" b="0" i="0" u="none" strike="noStrike" cap="none" dirty="0">
              <a:solidFill>
                <a:schemeClr val="accent2"/>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1"/>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a:solidFill>
                  <a:schemeClr val="dk2"/>
                </a:solidFill>
                <a:latin typeface="Trebuchet MS"/>
                <a:ea typeface="Trebuchet MS"/>
                <a:cs typeface="Trebuchet MS"/>
                <a:sym typeface="Trebuchet MS"/>
              </a:rPr>
              <a:t>Fertilization</a:t>
            </a:r>
            <a:endParaRPr/>
          </a:p>
        </p:txBody>
      </p:sp>
      <p:sp>
        <p:nvSpPr>
          <p:cNvPr id="192" name="Google Shape;192;p21"/>
          <p:cNvSpPr txBox="1">
            <a:spLocks noGrp="1"/>
          </p:cNvSpPr>
          <p:nvPr>
            <p:ph type="body" idx="1"/>
          </p:nvPr>
        </p:nvSpPr>
        <p:spPr>
          <a:xfrm>
            <a:off x="457200" y="2249487"/>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2800" b="0" i="0" u="none" dirty="0">
                <a:solidFill>
                  <a:schemeClr val="tx1"/>
                </a:solidFill>
                <a:sym typeface="Georgia"/>
              </a:rPr>
              <a:t>________ fuse to form new diploid parent cell</a:t>
            </a:r>
            <a:endParaRPr dirty="0">
              <a:solidFill>
                <a:schemeClr val="tx1"/>
              </a:solidFill>
            </a:endParaRPr>
          </a:p>
          <a:p>
            <a:pPr marL="657225" marR="0" lvl="1" indent="-250825" algn="l" rtl="0">
              <a:lnSpc>
                <a:spcPct val="100000"/>
              </a:lnSpc>
              <a:spcBef>
                <a:spcPts val="300"/>
              </a:spcBef>
              <a:spcAft>
                <a:spcPts val="0"/>
              </a:spcAft>
              <a:buClr>
                <a:schemeClr val="accent2"/>
              </a:buClr>
              <a:buSzPts val="2600"/>
              <a:buFont typeface="Georgia"/>
              <a:buChar char="▫"/>
            </a:pPr>
            <a:r>
              <a:rPr lang="en-US" dirty="0">
                <a:solidFill>
                  <a:schemeClr val="tx1"/>
                </a:solidFill>
              </a:rPr>
              <a:t>_______________________</a:t>
            </a:r>
            <a:endParaRPr dirty="0">
              <a:solidFill>
                <a:schemeClr val="tx1"/>
              </a:solidFill>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tx1"/>
                </a:solidFill>
                <a:sym typeface="Georgia"/>
              </a:rPr>
              <a:t>Each parent contributes one homolog to each homologous pair of chromosomes</a:t>
            </a:r>
            <a:endParaRPr dirty="0">
              <a:solidFill>
                <a:schemeClr val="tx1"/>
              </a:solidFill>
            </a:endParaRPr>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tx1"/>
                </a:solidFill>
                <a:sym typeface="Georgia"/>
              </a:rPr>
              <a:t>Mitosis</a:t>
            </a:r>
            <a:endParaRPr dirty="0">
              <a:solidFill>
                <a:schemeClr val="tx1"/>
              </a:solidFill>
            </a:endParaRPr>
          </a:p>
          <a:p>
            <a:pPr marL="657225" marR="0" lvl="1" indent="-250825" algn="l" rtl="0">
              <a:lnSpc>
                <a:spcPct val="100000"/>
              </a:lnSpc>
              <a:spcBef>
                <a:spcPts val="300"/>
              </a:spcBef>
              <a:spcAft>
                <a:spcPts val="0"/>
              </a:spcAft>
              <a:buClr>
                <a:schemeClr val="accent2"/>
              </a:buClr>
              <a:buSzPts val="2600"/>
              <a:buFont typeface="Georgia"/>
              <a:buChar char="▫"/>
            </a:pPr>
            <a:r>
              <a:rPr lang="en-US" dirty="0">
                <a:solidFill>
                  <a:schemeClr val="tx1"/>
                </a:solidFill>
              </a:rPr>
              <a:t>____________________________</a:t>
            </a:r>
            <a:r>
              <a:rPr lang="en-US" sz="2600" b="0" i="0" u="none" strike="noStrike" cap="none" dirty="0">
                <a:solidFill>
                  <a:schemeClr val="tx1"/>
                </a:solidFill>
                <a:sym typeface="Georgia"/>
              </a:rPr>
              <a:t> in size</a:t>
            </a:r>
            <a:endParaRPr dirty="0">
              <a:solidFill>
                <a:schemeClr val="tx1"/>
              </a:solidFill>
            </a:endParaRPr>
          </a:p>
          <a:p>
            <a:pPr marL="657225" marR="0" lvl="1" indent="-250825" algn="l" rtl="0">
              <a:lnSpc>
                <a:spcPct val="100000"/>
              </a:lnSpc>
              <a:spcBef>
                <a:spcPts val="300"/>
              </a:spcBef>
              <a:spcAft>
                <a:spcPts val="0"/>
              </a:spcAft>
              <a:buClr>
                <a:schemeClr val="accent2"/>
              </a:buClr>
              <a:buSzPts val="2600"/>
              <a:buFont typeface="Georgia"/>
              <a:buChar char="▫"/>
            </a:pPr>
            <a:r>
              <a:rPr lang="en-US" sz="2600" b="0" i="0" u="none" strike="noStrike" cap="none" dirty="0">
                <a:solidFill>
                  <a:schemeClr val="tx1"/>
                </a:solidFill>
                <a:sym typeface="Georgia"/>
              </a:rPr>
              <a:t>Becomes an </a:t>
            </a:r>
            <a:r>
              <a:rPr lang="en-US" dirty="0">
                <a:solidFill>
                  <a:schemeClr val="tx1"/>
                </a:solidFill>
              </a:rPr>
              <a:t>________________________</a:t>
            </a:r>
            <a:endParaRPr dirty="0">
              <a:solidFill>
                <a:schemeClr val="tx1"/>
              </a:solidFill>
            </a:endParaRPr>
          </a:p>
          <a:p>
            <a:pPr marL="365125" marR="0" lvl="0" indent="-98425" algn="l" rtl="0">
              <a:spcBef>
                <a:spcPts val="300"/>
              </a:spcBef>
              <a:spcAft>
                <a:spcPts val="0"/>
              </a:spcAft>
              <a:buClr>
                <a:srgbClr val="A8CDD7"/>
              </a:buClr>
              <a:buSzPts val="2600"/>
              <a:buFont typeface="Georgia"/>
              <a:buNone/>
            </a:pPr>
            <a:endParaRPr sz="2600" b="0" i="0" u="none" strike="noStrike" cap="none" dirty="0">
              <a:solidFill>
                <a:schemeClr val="accent2"/>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22" descr="http://www.anselm.edu/homepage/jpitocch/genbio/haplodiplo.JPG"/>
          <p:cNvPicPr preferRelativeResize="0"/>
          <p:nvPr/>
        </p:nvPicPr>
        <p:blipFill rotWithShape="1">
          <a:blip r:embed="rId3">
            <a:alphaModFix/>
          </a:blip>
          <a:srcRect/>
          <a:stretch/>
        </p:blipFill>
        <p:spPr>
          <a:xfrm>
            <a:off x="1185862" y="685800"/>
            <a:ext cx="5757862" cy="6172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3"/>
          <p:cNvSpPr txBox="1">
            <a:spLocks noGrp="1"/>
          </p:cNvSpPr>
          <p:nvPr>
            <p:ph type="title"/>
          </p:nvPr>
        </p:nvSpPr>
        <p:spPr>
          <a:xfrm>
            <a:off x="457200" y="11430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rebuchet MS"/>
              <a:buNone/>
            </a:pPr>
            <a:r>
              <a:rPr lang="en-US" sz="4000" b="0" i="0" u="none" strike="noStrike" cap="none" dirty="0">
                <a:solidFill>
                  <a:schemeClr val="dk2"/>
                </a:solidFill>
                <a:latin typeface="Trebuchet MS"/>
                <a:ea typeface="Trebuchet MS"/>
                <a:cs typeface="Trebuchet MS"/>
                <a:sym typeface="Trebuchet MS"/>
              </a:rPr>
              <a:t>Stem Cells </a:t>
            </a:r>
            <a:br>
              <a:rPr lang="en-US" sz="4000" b="0" i="0" u="none" strike="noStrike" cap="none" dirty="0">
                <a:solidFill>
                  <a:schemeClr val="dk2"/>
                </a:solidFill>
                <a:latin typeface="Trebuchet MS"/>
                <a:ea typeface="Trebuchet MS"/>
                <a:cs typeface="Trebuchet MS"/>
                <a:sym typeface="Trebuchet MS"/>
              </a:rPr>
            </a:br>
            <a:r>
              <a:rPr lang="en-US" sz="4000" b="0" i="0" u="none" strike="noStrike" cap="none" dirty="0">
                <a:solidFill>
                  <a:schemeClr val="dk2"/>
                </a:solidFill>
                <a:latin typeface="Trebuchet MS"/>
                <a:ea typeface="Trebuchet MS"/>
                <a:cs typeface="Trebuchet MS"/>
                <a:sym typeface="Trebuchet MS"/>
              </a:rPr>
              <a:t>(embryonic or pluripotent)</a:t>
            </a:r>
            <a:endParaRPr dirty="0"/>
          </a:p>
        </p:txBody>
      </p:sp>
      <p:sp>
        <p:nvSpPr>
          <p:cNvPr id="203" name="Google Shape;203;p23"/>
          <p:cNvSpPr txBox="1">
            <a:spLocks noGrp="1"/>
          </p:cNvSpPr>
          <p:nvPr>
            <p:ph type="body" idx="1"/>
          </p:nvPr>
        </p:nvSpPr>
        <p:spPr>
          <a:xfrm>
            <a:off x="330590" y="2533650"/>
            <a:ext cx="8229600" cy="4324350"/>
          </a:xfrm>
          <a:prstGeom prst="rect">
            <a:avLst/>
          </a:prstGeom>
          <a:noFill/>
          <a:ln>
            <a:noFill/>
          </a:ln>
        </p:spPr>
        <p:txBody>
          <a:bodyPr spcFirstLastPara="1" wrap="square" lIns="91425" tIns="45700" rIns="91425" bIns="45700" anchor="t" anchorCtr="0">
            <a:noAutofit/>
          </a:bodyPr>
          <a:lstStyle/>
          <a:p>
            <a:pPr marL="365125" marR="0" lvl="0" indent="-263525" algn="l" rtl="0">
              <a:lnSpc>
                <a:spcPct val="100000"/>
              </a:lnSpc>
              <a:spcBef>
                <a:spcPts val="0"/>
              </a:spcBef>
              <a:spcAft>
                <a:spcPts val="0"/>
              </a:spcAft>
              <a:buClr>
                <a:srgbClr val="A8CDD7"/>
              </a:buClr>
              <a:buSzPts val="2800"/>
              <a:buFont typeface="Georgia"/>
              <a:buChar char="•"/>
            </a:pPr>
            <a:r>
              <a:rPr lang="en-US" sz="3200" b="0" i="0" u="none" dirty="0">
                <a:solidFill>
                  <a:schemeClr val="dk1"/>
                </a:solidFill>
                <a:latin typeface="Georgia"/>
                <a:ea typeface="Georgia"/>
                <a:cs typeface="Georgia"/>
                <a:sym typeface="Georgia"/>
              </a:rPr>
              <a:t>Group of cells produced in _________ ____________of the embryo’s growth</a:t>
            </a:r>
            <a:endParaRPr sz="3200"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Similar to </a:t>
            </a:r>
            <a:r>
              <a:rPr lang="en-US" dirty="0"/>
              <a:t>____________________</a:t>
            </a:r>
            <a:r>
              <a:rPr lang="en-US" sz="2800" b="0" i="0" u="none" dirty="0">
                <a:solidFill>
                  <a:schemeClr val="dk1"/>
                </a:solidFill>
                <a:latin typeface="Georgia"/>
                <a:ea typeface="Georgia"/>
                <a:cs typeface="Georgia"/>
                <a:sym typeface="Georgia"/>
              </a:rPr>
              <a:t> zygote</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Have the capability of becoming </a:t>
            </a:r>
            <a:r>
              <a:rPr lang="en-US" dirty="0"/>
              <a:t>____ ______</a:t>
            </a:r>
            <a:r>
              <a:rPr lang="en-US" sz="2800" b="0" i="0" u="none" dirty="0">
                <a:solidFill>
                  <a:schemeClr val="dk1"/>
                </a:solidFill>
                <a:latin typeface="Georgia"/>
                <a:ea typeface="Georgia"/>
                <a:cs typeface="Georgia"/>
                <a:sym typeface="Georgia"/>
              </a:rPr>
              <a:t> of cell</a:t>
            </a:r>
            <a:endParaRPr dirty="0"/>
          </a:p>
          <a:p>
            <a:pPr marL="365125" marR="0" lvl="0" indent="-263525" algn="l" rtl="0">
              <a:lnSpc>
                <a:spcPct val="100000"/>
              </a:lnSpc>
              <a:spcBef>
                <a:spcPts val="300"/>
              </a:spcBef>
              <a:spcAft>
                <a:spcPts val="0"/>
              </a:spcAft>
              <a:buClr>
                <a:srgbClr val="A8CDD7"/>
              </a:buClr>
              <a:buSzPts val="2800"/>
              <a:buFont typeface="Georgia"/>
              <a:buChar char="•"/>
            </a:pPr>
            <a:r>
              <a:rPr lang="en-US" sz="2800" b="0" i="0" u="none" dirty="0">
                <a:solidFill>
                  <a:schemeClr val="dk1"/>
                </a:solidFill>
                <a:latin typeface="Georgia"/>
                <a:ea typeface="Georgia"/>
                <a:cs typeface="Georgia"/>
                <a:sym typeface="Georgia"/>
              </a:rPr>
              <a:t>Genes within the cell can be ________ _____   or turned on at specific time</a:t>
            </a:r>
            <a:endParaRPr dirty="0"/>
          </a:p>
          <a:p>
            <a:pPr marL="365125" marR="0" lvl="0" indent="-85725" algn="l" rtl="0">
              <a:lnSpc>
                <a:spcPct val="100000"/>
              </a:lnSpc>
              <a:spcBef>
                <a:spcPts val="300"/>
              </a:spcBef>
              <a:spcAft>
                <a:spcPts val="0"/>
              </a:spcAft>
              <a:buClr>
                <a:srgbClr val="A8CDD7"/>
              </a:buClr>
              <a:buSzPts val="2800"/>
              <a:buFont typeface="Georgia"/>
              <a:buNone/>
            </a:pPr>
            <a:endParaRPr sz="2800" b="0" i="0" u="none" dirty="0">
              <a:solidFill>
                <a:schemeClr val="dk1"/>
              </a:solidFill>
              <a:latin typeface="Georgia"/>
              <a:ea typeface="Georgia"/>
              <a:cs typeface="Georgia"/>
              <a:sym typeface="Georgia"/>
            </a:endParaRPr>
          </a:p>
          <a:p>
            <a:pPr marL="365125" marR="0" lvl="0" indent="-85725" algn="l" rtl="0">
              <a:spcBef>
                <a:spcPts val="300"/>
              </a:spcBef>
              <a:spcAft>
                <a:spcPts val="0"/>
              </a:spcAft>
              <a:buClr>
                <a:srgbClr val="A8CDD7"/>
              </a:buClr>
              <a:buSzPts val="2800"/>
              <a:buFont typeface="Georgia"/>
              <a:buNone/>
            </a:pPr>
            <a:endParaRPr sz="2800" b="0" i="0" u="none" dirty="0">
              <a:solidFill>
                <a:schemeClr val="dk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pic>
        <p:nvPicPr>
          <p:cNvPr id="208" name="Google Shape;208;p24" descr="“Characteristics of Embryonic Stem Cells”.  Number one:  origin.  Embryonic stem cells are derived from a pre-implantation or peri-implantation embryo.  The drawing shows a blastocyst (link to term in glossary), with an arrow indicating the removal of the inner cell mass (link to term in glossary).  Number two:  self-renewal:  The cells can divide to make copies of themselves for a prolonged period of time without differentiating (link to term in glossary).  The drawing shows a single cell dividing to make identical copies of itself, and those copies making identical copies of themselves.  Number three:  pluripotency.  Embryonic stem cells can give rise to cells from all three embryonic germ layers (link to term in glossary) even after being grown in culture for a long time.  The drawing shows arrows indicating that the identical cells illustrated in number two can become cells from the ectoderm (such the neuron as shown), the mesoderm (such as the white and red blood cells shown), and the endoderm (such as a liver cell, as shown).  The ectodermal germ layer gives rise to brain, spinal cord, nerve cells, hair, skin, teeth, sensory cells of eyes, ears, nose, and mouth, and pigment cells.  The mesodermal germ layer gives rise to muscles, blood, blood vessels, connective tissues, and the heart.  The endodermal germ layer gives rise to the gut (pancreas, stomach, liver, etc.), lungs, bladder, and germ cells (eggs or sperm)."/>
          <p:cNvPicPr preferRelativeResize="0"/>
          <p:nvPr/>
        </p:nvPicPr>
        <p:blipFill rotWithShape="1">
          <a:blip r:embed="rId3">
            <a:alphaModFix/>
          </a:blip>
          <a:srcRect/>
          <a:stretch/>
        </p:blipFill>
        <p:spPr>
          <a:xfrm>
            <a:off x="838200" y="304800"/>
            <a:ext cx="7162800" cy="6553200"/>
          </a:xfrm>
          <a:prstGeom prst="rect">
            <a:avLst/>
          </a:prstGeom>
          <a:noFill/>
          <a:ln>
            <a:noFill/>
          </a:ln>
        </p:spPr>
      </p:pic>
    </p:spTree>
  </p:cSld>
  <p:clrMapOvr>
    <a:masterClrMapping/>
  </p:clrMapOvr>
</p:sld>
</file>

<file path=ppt/theme/theme1.xml><?xml version="1.0" encoding="utf-8"?>
<a:theme xmlns:a="http://schemas.openxmlformats.org/drawingml/2006/main" name="1_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Urba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249</Words>
  <Application>Microsoft Office PowerPoint</Application>
  <PresentationFormat>On-screen Show (4:3)</PresentationFormat>
  <Paragraphs>49</Paragraphs>
  <Slides>12</Slides>
  <Notes>12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Arial</vt:lpstr>
      <vt:lpstr>Georgia</vt:lpstr>
      <vt:lpstr>Noto Sans Symbols</vt:lpstr>
      <vt:lpstr>Trebuchet MS</vt:lpstr>
      <vt:lpstr>1_Urban</vt:lpstr>
      <vt:lpstr>Urban</vt:lpstr>
      <vt:lpstr>3_Urban</vt:lpstr>
      <vt:lpstr>2_Urban</vt:lpstr>
      <vt:lpstr>Asexual vs. Sexual Reproduction</vt:lpstr>
      <vt:lpstr>Asexual Reproduction</vt:lpstr>
      <vt:lpstr>Binary ________</vt:lpstr>
      <vt:lpstr>Sexual Reproduction</vt:lpstr>
      <vt:lpstr>Genetic Variation</vt:lpstr>
      <vt:lpstr>Fertilization</vt:lpstr>
      <vt:lpstr>PowerPoint Presentation</vt:lpstr>
      <vt:lpstr>Stem Cells  (embryonic or pluripotent)</vt:lpstr>
      <vt:lpstr>PowerPoint Presentation</vt:lpstr>
      <vt:lpstr>________________ STEM CELLS</vt:lpstr>
      <vt:lpstr>Cell ________________________</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Asexual vs. Sexual Reproduction</dc:title>
  <dc:creator>Carolynn Thomason</dc:creator>
  <cp:lastModifiedBy>cthomason@wcpschools.wcpss.local</cp:lastModifiedBy>
  <cp:revision>1</cp:revision>
  <dcterms:modified xsi:type="dcterms:W3CDTF">2019-10-16T12:17:28Z</dcterms:modified>
</cp:coreProperties>
</file>