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0" r:id="rId4"/>
    <p:sldId id="262" r:id="rId5"/>
    <p:sldId id="263" r:id="rId6"/>
    <p:sldId id="264" r:id="rId7"/>
    <p:sldId id="269" r:id="rId8"/>
    <p:sldId id="271" r:id="rId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ED63C3-B897-4AA9-AFF0-9B022E5CA4A0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0B9C42-0FFC-4DDF-A3DA-86CECB424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6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0007" indent="-29603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5747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1340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5315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1201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088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2975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8862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95AFAB-C6CA-4723-97BD-B2430F3AE60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41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0007" indent="-29603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5747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1340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5315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1201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088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2975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8862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310CE1-CC30-4DD3-8069-1FBD82187BB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96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0007" indent="-29603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5747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1340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5315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1201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088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2975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8862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9EC2CE-DAF8-4393-9473-8272C8A5487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991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0007" indent="-29603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5747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1340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5315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1201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088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2975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8862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E3C2F3-3E2B-4251-8027-941EB7CC1FC6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247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0007" indent="-29603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5747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1340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5315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1201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088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2975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8862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CB27EB-EF39-4454-8E01-B7F413493856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68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0007" indent="-29603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5747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1340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5315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1201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088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2975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8862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7B858AA-4FD3-4269-B4B3-FCBBD80307D7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53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77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0007" indent="-29603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5747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1340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5315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1201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088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2975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8862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0510B89-9E88-4AEE-9AF9-D665E7858B63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789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0007" indent="-29603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5747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1340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5315" indent="-236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1201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7088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32975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98862" indent="-236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DE40F36-E92D-49FA-8271-3F6421D261F2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66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2355-4E07-42A1-BE07-6D8B13D71B90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84EE-3F15-4005-94DF-C020F74B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2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2355-4E07-42A1-BE07-6D8B13D71B90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84EE-3F15-4005-94DF-C020F74B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2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2355-4E07-42A1-BE07-6D8B13D71B90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84EE-3F15-4005-94DF-C020F74B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2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2355-4E07-42A1-BE07-6D8B13D71B90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84EE-3F15-4005-94DF-C020F74B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1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2355-4E07-42A1-BE07-6D8B13D71B90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84EE-3F15-4005-94DF-C020F74B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7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2355-4E07-42A1-BE07-6D8B13D71B90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84EE-3F15-4005-94DF-C020F74B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8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2355-4E07-42A1-BE07-6D8B13D71B90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84EE-3F15-4005-94DF-C020F74B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0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2355-4E07-42A1-BE07-6D8B13D71B90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84EE-3F15-4005-94DF-C020F74B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2355-4E07-42A1-BE07-6D8B13D71B90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84EE-3F15-4005-94DF-C020F74B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1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2355-4E07-42A1-BE07-6D8B13D71B90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84EE-3F15-4005-94DF-C020F74B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1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2355-4E07-42A1-BE07-6D8B13D71B90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F84EE-3F15-4005-94DF-C020F74B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3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2355-4E07-42A1-BE07-6D8B13D71B90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F84EE-3F15-4005-94DF-C020F74B4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4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03526" y="1047751"/>
            <a:ext cx="70262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200">
                <a:solidFill>
                  <a:srgbClr val="660066"/>
                </a:solidFill>
              </a:rPr>
              <a:t>Bacteria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800"/>
          </a:p>
        </p:txBody>
      </p:sp>
      <p:pic>
        <p:nvPicPr>
          <p:cNvPr id="3075" name="Picture 6" descr="Image result for bacter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2209800"/>
            <a:ext cx="82581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550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574926" y="736601"/>
            <a:ext cx="6791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/>
              <a:t>Two kingdoms of bacteria: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35131" y="2032000"/>
            <a:ext cx="1195686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/>
              <a:t>___________________________:  most common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35131" y="3479801"/>
            <a:ext cx="1195686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_______________________</a:t>
            </a:r>
            <a:r>
              <a:rPr lang="en-US" altLang="en-US" dirty="0"/>
              <a:t> – oldest organisms on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 earth, inhabit extreme conditions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3200" dirty="0"/>
              <a:t>Methanogens, halophiles, </a:t>
            </a:r>
            <a:r>
              <a:rPr lang="en-US" altLang="en-US" sz="3200" dirty="0" err="1"/>
              <a:t>thermoacidophiles</a:t>
            </a:r>
            <a:endParaRPr lang="en-US" altLang="en-US" sz="3200" dirty="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03217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82880" y="584200"/>
            <a:ext cx="528923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/>
              <a:t>Bacteria are: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803401"/>
            <a:ext cx="121920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/>
              <a:t>  ___________________________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  ___________________________;  have no true nucleus or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    other membrane bound organelles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Some are autotrophic, some are heterotrophic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Some are ______________________________;  require oxygen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Some are obligate anaerobes;  ___________________________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___________________________________________________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40659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457200"/>
            <a:ext cx="7315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Bacteria contain: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3200" dirty="0"/>
              <a:t> ______________________ (nucleoid)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en-US" altLang="en-US" sz="3200" dirty="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3200" dirty="0"/>
              <a:t> circular pieces of DNA called _________________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en-US" altLang="en-US" sz="3200" dirty="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3200" dirty="0"/>
              <a:t>DO have _______________</a:t>
            </a:r>
          </a:p>
        </p:txBody>
      </p:sp>
      <p:pic>
        <p:nvPicPr>
          <p:cNvPr id="10243" name="Picture 5" descr="Image result for labeled bacter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300109"/>
            <a:ext cx="434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457201"/>
            <a:ext cx="5562600" cy="127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5400" dirty="0"/>
              <a:t>Bacteria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5400" dirty="0"/>
              <a:t>reproduce: </a:t>
            </a:r>
          </a:p>
        </p:txBody>
      </p:sp>
      <p:pic>
        <p:nvPicPr>
          <p:cNvPr id="12291" name="Picture 4" descr="M:\My Documents\My Pictures\Clipart\binfiss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18005"/>
            <a:ext cx="5377543" cy="6639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92765" y="1729793"/>
            <a:ext cx="5715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Asexually  using 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173678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249989" y="429016"/>
            <a:ext cx="601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Bacteria reproduce: </a:t>
            </a:r>
          </a:p>
        </p:txBody>
      </p:sp>
      <p:pic>
        <p:nvPicPr>
          <p:cNvPr id="14339" name="Picture 4" descr="M:\My Documents\My Pictures\Clipart\conjug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8200"/>
            <a:ext cx="46482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6249989" y="2590800"/>
            <a:ext cx="594201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Bacteria exchange ____________________.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This is how bacteria become _______________________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____________________.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324601" y="1013791"/>
            <a:ext cx="586739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64562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304800"/>
            <a:ext cx="81930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>
                <a:cs typeface="Times New Roman" panose="02020603050405020304" pitchFamily="18" charset="0"/>
              </a:rPr>
              <a:t>Three bacterial </a:t>
            </a:r>
            <a:r>
              <a:rPr lang="en-US" altLang="en-US" sz="4800" u="sng" dirty="0">
                <a:cs typeface="Times New Roman" panose="02020603050405020304" pitchFamily="18" charset="0"/>
              </a:rPr>
              <a:t>shapes</a:t>
            </a:r>
            <a:r>
              <a:rPr lang="en-US" altLang="en-US" sz="4800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800" dirty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" y="1219200"/>
            <a:ext cx="10150476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4000" dirty="0"/>
              <a:t>____________ shaped;  bacillus(</a:t>
            </a:r>
            <a:r>
              <a:rPr lang="en-US" altLang="en-US" sz="4000" dirty="0" err="1"/>
              <a:t>i</a:t>
            </a:r>
            <a:r>
              <a:rPr lang="en-US" altLang="en-US" sz="4000" dirty="0"/>
              <a:t>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4000" dirty="0"/>
              <a:t>____________ shaped;  coccus(</a:t>
            </a:r>
            <a:r>
              <a:rPr lang="en-US" altLang="en-US" sz="4000" dirty="0" err="1"/>
              <a:t>i</a:t>
            </a:r>
            <a:r>
              <a:rPr lang="en-US" altLang="en-US" sz="4000" dirty="0"/>
              <a:t>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4000" dirty="0"/>
              <a:t>____________ shaped;  spirillum(</a:t>
            </a:r>
            <a:r>
              <a:rPr lang="en-US" altLang="en-US" sz="4000" dirty="0" err="1"/>
              <a:t>i</a:t>
            </a:r>
            <a:r>
              <a:rPr lang="en-US" altLang="en-US" sz="4000" dirty="0"/>
              <a:t>)</a:t>
            </a:r>
          </a:p>
        </p:txBody>
      </p:sp>
      <p:pic>
        <p:nvPicPr>
          <p:cNvPr id="23556" name="Picture 5" descr="M:\My Documents\My Pictures\Clipart\bacteria shape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5" y="3381375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6" descr="M:\My Documents\My Pictures\Clipart\bacteria shape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829" y="3460750"/>
            <a:ext cx="3962400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9520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24070" y="1603375"/>
            <a:ext cx="117679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dirty="0"/>
              <a:t>Work </a:t>
            </a:r>
            <a:r>
              <a:rPr lang="en-US" altLang="en-US" dirty="0">
                <a:cs typeface="Times New Roman" panose="02020603050405020304" pitchFamily="18" charset="0"/>
              </a:rPr>
              <a:t>by __________________________________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__________________________________________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__________________________________________.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96348" y="3429000"/>
            <a:ext cx="11595652" cy="356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/>
              <a:t>Common Bacterial Infections</a:t>
            </a:r>
          </a:p>
          <a:p>
            <a:r>
              <a:rPr lang="en-US" altLang="en-US" dirty="0"/>
              <a:t>______________________;  rash, fever, fatigue, head/muscle pain</a:t>
            </a:r>
          </a:p>
          <a:p>
            <a:r>
              <a:rPr lang="en-US" altLang="en-US" dirty="0"/>
              <a:t>____________________;  muscle spasm, paralysis/death</a:t>
            </a:r>
          </a:p>
          <a:p>
            <a:r>
              <a:rPr lang="en-US" altLang="en-US" dirty="0"/>
              <a:t>______________________;  fever, sore throat, swollen glands</a:t>
            </a:r>
          </a:p>
          <a:p>
            <a:pPr>
              <a:buNone/>
            </a:pPr>
            <a:endParaRPr lang="en-US" altLang="en-US" dirty="0"/>
          </a:p>
          <a:p>
            <a:pPr lvl="1">
              <a:spcBef>
                <a:spcPct val="0"/>
              </a:spcBef>
            </a:pPr>
            <a:endParaRPr lang="en-US" altLang="en-US" sz="4000" dirty="0">
              <a:solidFill>
                <a:srgbClr val="FF0000"/>
              </a:solidFill>
            </a:endParaRPr>
          </a:p>
        </p:txBody>
      </p:sp>
      <p:sp>
        <p:nvSpPr>
          <p:cNvPr id="27652" name="TextBox 1"/>
          <p:cNvSpPr txBox="1">
            <a:spLocks noChangeArrowheads="1"/>
          </p:cNvSpPr>
          <p:nvPr/>
        </p:nvSpPr>
        <p:spPr bwMode="auto">
          <a:xfrm>
            <a:off x="265044" y="762635"/>
            <a:ext cx="843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/>
              <a:t>Antibiotics:</a:t>
            </a:r>
          </a:p>
        </p:txBody>
      </p:sp>
    </p:spTree>
    <p:extLst>
      <p:ext uri="{BB962C8B-B14F-4D97-AF65-F5344CB8AC3E}">
        <p14:creationId xmlns:p14="http://schemas.microsoft.com/office/powerpoint/2010/main" val="298187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168</Words>
  <Application>Microsoft Office PowerPoint</Application>
  <PresentationFormat>Widescreen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lblake</dc:creator>
  <cp:lastModifiedBy>cthomason@wcpschools.wcpss.local</cp:lastModifiedBy>
  <cp:revision>12</cp:revision>
  <cp:lastPrinted>2019-12-19T15:34:23Z</cp:lastPrinted>
  <dcterms:created xsi:type="dcterms:W3CDTF">2019-04-23T13:49:38Z</dcterms:created>
  <dcterms:modified xsi:type="dcterms:W3CDTF">2019-12-19T16:35:53Z</dcterms:modified>
</cp:coreProperties>
</file>